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notesMasterIdLst>
    <p:notesMasterId r:id="rId29"/>
  </p:notesMasterIdLst>
  <p:sldIdLst>
    <p:sldId id="256" r:id="rId2"/>
    <p:sldId id="282" r:id="rId3"/>
    <p:sldId id="257" r:id="rId4"/>
    <p:sldId id="283" r:id="rId5"/>
    <p:sldId id="261" r:id="rId6"/>
    <p:sldId id="266" r:id="rId7"/>
    <p:sldId id="268" r:id="rId8"/>
    <p:sldId id="262" r:id="rId9"/>
    <p:sldId id="278" r:id="rId10"/>
    <p:sldId id="281" r:id="rId11"/>
    <p:sldId id="276" r:id="rId12"/>
    <p:sldId id="277" r:id="rId13"/>
    <p:sldId id="263" r:id="rId14"/>
    <p:sldId id="273" r:id="rId15"/>
    <p:sldId id="284" r:id="rId16"/>
    <p:sldId id="287" r:id="rId17"/>
    <p:sldId id="285" r:id="rId18"/>
    <p:sldId id="286" r:id="rId19"/>
    <p:sldId id="272" r:id="rId20"/>
    <p:sldId id="269" r:id="rId21"/>
    <p:sldId id="270" r:id="rId22"/>
    <p:sldId id="265" r:id="rId23"/>
    <p:sldId id="271" r:id="rId24"/>
    <p:sldId id="267" r:id="rId25"/>
    <p:sldId id="289" r:id="rId26"/>
    <p:sldId id="290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BE9F5-FDB1-B5E7-B4D3-17A7C3DE5232}" v="6" dt="2022-11-29T15:34:36.515"/>
    <p1510:client id="{6F23270E-6B00-724E-E766-A685A4A023A1}" v="116" dt="2022-11-29T15:07:05.190"/>
    <p1510:client id="{89C12BF1-8E4F-E1B4-7E24-831F955D44C7}" v="7" dt="2022-11-29T15:40:00.423"/>
    <p1510:client id="{B77A917C-1115-0CDF-5FCB-8D9A2438EDA4}" v="59" dt="2022-11-29T15:30:23.799"/>
    <p1510:client id="{C72A43F2-BB33-11D1-8ED1-4DEB937256A3}" v="75" dt="2022-11-29T15:49:56.561"/>
    <p1510:client id="{F95774BC-8081-3BEE-3FCC-6DC2575D963F}" v="9" dt="2022-11-29T08:09:01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YSIUS LOO WEIJUN" userId="S::2101162@sit.singaporetech.edu.sg::4a504a8d-cf2e-4699-8428-87c1ad566f5a" providerId="AD" clId="Web-{B97C16DA-89FB-B43F-B634-7784F6569818}"/>
    <pc:docChg chg="modSld">
      <pc:chgData name="ALOYSIUS LOO WEIJUN" userId="S::2101162@sit.singaporetech.edu.sg::4a504a8d-cf2e-4699-8428-87c1ad566f5a" providerId="AD" clId="Web-{B97C16DA-89FB-B43F-B634-7784F6569818}" dt="2022-09-27T12:41:36.600" v="0" actId="20577"/>
      <pc:docMkLst>
        <pc:docMk/>
      </pc:docMkLst>
      <pc:sldChg chg="modSp">
        <pc:chgData name="ALOYSIUS LOO WEIJUN" userId="S::2101162@sit.singaporetech.edu.sg::4a504a8d-cf2e-4699-8428-87c1ad566f5a" providerId="AD" clId="Web-{B97C16DA-89FB-B43F-B634-7784F6569818}" dt="2022-09-27T12:41:36.600" v="0" actId="20577"/>
        <pc:sldMkLst>
          <pc:docMk/>
          <pc:sldMk cId="4209188822" sldId="258"/>
        </pc:sldMkLst>
        <pc:spChg chg="mod">
          <ac:chgData name="ALOYSIUS LOO WEIJUN" userId="S::2101162@sit.singaporetech.edu.sg::4a504a8d-cf2e-4699-8428-87c1ad566f5a" providerId="AD" clId="Web-{B97C16DA-89FB-B43F-B634-7784F6569818}" dt="2022-09-27T12:41:36.600" v="0" actId="20577"/>
          <ac:spMkLst>
            <pc:docMk/>
            <pc:sldMk cId="4209188822" sldId="258"/>
            <ac:spMk id="3" creationId="{C3E6E14F-0F3B-7A23-397C-30CEAF50B110}"/>
          </ac:spMkLst>
        </pc:spChg>
      </pc:sldChg>
    </pc:docChg>
  </pc:docChgLst>
  <pc:docChgLst>
    <pc:chgData name="DANIEL KIEU KIM HUI" userId="956f75f3-4cf8-4851-a93e-058ddf28acf2" providerId="ADAL" clId="{E8450A3D-9F6C-494A-B824-46610B718F31}"/>
    <pc:docChg chg="modSld sldOrd">
      <pc:chgData name="DANIEL KIEU KIM HUI" userId="956f75f3-4cf8-4851-a93e-058ddf28acf2" providerId="ADAL" clId="{E8450A3D-9F6C-494A-B824-46610B718F31}" dt="2022-11-29T14:48:55.944" v="1"/>
      <pc:docMkLst>
        <pc:docMk/>
      </pc:docMkLst>
      <pc:sldChg chg="ord">
        <pc:chgData name="DANIEL KIEU KIM HUI" userId="956f75f3-4cf8-4851-a93e-058ddf28acf2" providerId="ADAL" clId="{E8450A3D-9F6C-494A-B824-46610B718F31}" dt="2022-11-29T14:48:55.944" v="1"/>
        <pc:sldMkLst>
          <pc:docMk/>
          <pc:sldMk cId="4045179117" sldId="280"/>
        </pc:sldMkLst>
      </pc:sldChg>
    </pc:docChg>
  </pc:docChgLst>
  <pc:docChgLst>
    <pc:chgData name="LUA ZHI ZHAN" userId="S::2101393@sit.singaporetech.edu.sg::1b2bfd46-f036-44b5-b55d-151da38f8710" providerId="AD" clId="Web-{435BE304-A510-EBEF-0206-B46F8E2F308C}"/>
    <pc:docChg chg="addSld delSld modSld sldOrd">
      <pc:chgData name="LUA ZHI ZHAN" userId="S::2101393@sit.singaporetech.edu.sg::1b2bfd46-f036-44b5-b55d-151da38f8710" providerId="AD" clId="Web-{435BE304-A510-EBEF-0206-B46F8E2F308C}" dt="2022-09-27T15:57:37.155" v="374" actId="20577"/>
      <pc:docMkLst>
        <pc:docMk/>
      </pc:docMkLst>
      <pc:sldChg chg="addSp delSp modSp del ord">
        <pc:chgData name="LUA ZHI ZHAN" userId="S::2101393@sit.singaporetech.edu.sg::1b2bfd46-f036-44b5-b55d-151da38f8710" providerId="AD" clId="Web-{435BE304-A510-EBEF-0206-B46F8E2F308C}" dt="2022-09-27T15:46:03.305" v="79"/>
        <pc:sldMkLst>
          <pc:docMk/>
          <pc:sldMk cId="1315113314" sldId="264"/>
        </pc:sldMkLst>
        <pc:spChg chg="mod">
          <ac:chgData name="LUA ZHI ZHAN" userId="S::2101393@sit.singaporetech.edu.sg::1b2bfd46-f036-44b5-b55d-151da38f8710" providerId="AD" clId="Web-{435BE304-A510-EBEF-0206-B46F8E2F308C}" dt="2022-09-27T14:50:34.711" v="17" actId="20577"/>
          <ac:spMkLst>
            <pc:docMk/>
            <pc:sldMk cId="1315113314" sldId="264"/>
            <ac:spMk id="2" creationId="{EDAFC8ED-1D35-D78C-51CD-8B24A2358D1A}"/>
          </ac:spMkLst>
        </pc:spChg>
        <pc:spChg chg="del mod">
          <ac:chgData name="LUA ZHI ZHAN" userId="S::2101393@sit.singaporetech.edu.sg::1b2bfd46-f036-44b5-b55d-151da38f8710" providerId="AD" clId="Web-{435BE304-A510-EBEF-0206-B46F8E2F308C}" dt="2022-09-27T14:52:29.589" v="26"/>
          <ac:spMkLst>
            <pc:docMk/>
            <pc:sldMk cId="1315113314" sldId="264"/>
            <ac:spMk id="3" creationId="{F717F284-6A98-041E-6E5F-5E9B7DA02C7A}"/>
          </ac:spMkLst>
        </pc:spChg>
        <pc:picChg chg="add mod">
          <ac:chgData name="LUA ZHI ZHAN" userId="S::2101393@sit.singaporetech.edu.sg::1b2bfd46-f036-44b5-b55d-151da38f8710" providerId="AD" clId="Web-{435BE304-A510-EBEF-0206-B46F8E2F308C}" dt="2022-09-27T14:52:36.480" v="28" actId="14100"/>
          <ac:picMkLst>
            <pc:docMk/>
            <pc:sldMk cId="1315113314" sldId="264"/>
            <ac:picMk id="4" creationId="{441867D6-E152-B219-3D16-968CDC16C0CD}"/>
          </ac:picMkLst>
        </pc:picChg>
      </pc:sldChg>
      <pc:sldChg chg="addSp delSp modSp add replId">
        <pc:chgData name="LUA ZHI ZHAN" userId="S::2101393@sit.singaporetech.edu.sg::1b2bfd46-f036-44b5-b55d-151da38f8710" providerId="AD" clId="Web-{435BE304-A510-EBEF-0206-B46F8E2F308C}" dt="2022-09-27T14:55:52.001" v="42" actId="14100"/>
        <pc:sldMkLst>
          <pc:docMk/>
          <pc:sldMk cId="2529537762" sldId="269"/>
        </pc:sldMkLst>
        <pc:spChg chg="mod">
          <ac:chgData name="LUA ZHI ZHAN" userId="S::2101393@sit.singaporetech.edu.sg::1b2bfd46-f036-44b5-b55d-151da38f8710" providerId="AD" clId="Web-{435BE304-A510-EBEF-0206-B46F8E2F308C}" dt="2022-09-27T14:55:29.938" v="37" actId="20577"/>
          <ac:spMkLst>
            <pc:docMk/>
            <pc:sldMk cId="2529537762" sldId="269"/>
            <ac:spMk id="2" creationId="{EDAFC8ED-1D35-D78C-51CD-8B24A2358D1A}"/>
          </ac:spMkLst>
        </pc:spChg>
        <pc:spChg chg="del">
          <ac:chgData name="LUA ZHI ZHAN" userId="S::2101393@sit.singaporetech.edu.sg::1b2bfd46-f036-44b5-b55d-151da38f8710" providerId="AD" clId="Web-{435BE304-A510-EBEF-0206-B46F8E2F308C}" dt="2022-09-27T14:55:42.954" v="38"/>
          <ac:spMkLst>
            <pc:docMk/>
            <pc:sldMk cId="2529537762" sldId="269"/>
            <ac:spMk id="3" creationId="{F717F284-6A98-041E-6E5F-5E9B7DA02C7A}"/>
          </ac:spMkLst>
        </pc:spChg>
        <pc:picChg chg="add mod">
          <ac:chgData name="LUA ZHI ZHAN" userId="S::2101393@sit.singaporetech.edu.sg::1b2bfd46-f036-44b5-b55d-151da38f8710" providerId="AD" clId="Web-{435BE304-A510-EBEF-0206-B46F8E2F308C}" dt="2022-09-27T14:55:52.001" v="42" actId="14100"/>
          <ac:picMkLst>
            <pc:docMk/>
            <pc:sldMk cId="2529537762" sldId="269"/>
            <ac:picMk id="4" creationId="{0649C831-0042-0078-F29C-9F081C7ADF3B}"/>
          </ac:picMkLst>
        </pc:picChg>
      </pc:sldChg>
      <pc:sldChg chg="addSp delSp modSp add replId">
        <pc:chgData name="LUA ZHI ZHAN" userId="S::2101393@sit.singaporetech.edu.sg::1b2bfd46-f036-44b5-b55d-151da38f8710" providerId="AD" clId="Web-{435BE304-A510-EBEF-0206-B46F8E2F308C}" dt="2022-09-27T15:34:57.065" v="63" actId="14100"/>
        <pc:sldMkLst>
          <pc:docMk/>
          <pc:sldMk cId="1421608828" sldId="270"/>
        </pc:sldMkLst>
        <pc:spChg chg="mod">
          <ac:chgData name="LUA ZHI ZHAN" userId="S::2101393@sit.singaporetech.edu.sg::1b2bfd46-f036-44b5-b55d-151da38f8710" providerId="AD" clId="Web-{435BE304-A510-EBEF-0206-B46F8E2F308C}" dt="2022-09-27T14:56:44.284" v="51" actId="20577"/>
          <ac:spMkLst>
            <pc:docMk/>
            <pc:sldMk cId="1421608828" sldId="270"/>
            <ac:spMk id="2" creationId="{EDAFC8ED-1D35-D78C-51CD-8B24A2358D1A}"/>
          </ac:spMkLst>
        </pc:spChg>
        <pc:spChg chg="del">
          <ac:chgData name="LUA ZHI ZHAN" userId="S::2101393@sit.singaporetech.edu.sg::1b2bfd46-f036-44b5-b55d-151da38f8710" providerId="AD" clId="Web-{435BE304-A510-EBEF-0206-B46F8E2F308C}" dt="2022-09-27T14:56:46.674" v="52"/>
          <ac:spMkLst>
            <pc:docMk/>
            <pc:sldMk cId="1421608828" sldId="270"/>
            <ac:spMk id="3" creationId="{F717F284-6A98-041E-6E5F-5E9B7DA02C7A}"/>
          </ac:spMkLst>
        </pc:spChg>
        <pc:picChg chg="add mod ord">
          <ac:chgData name="LUA ZHI ZHAN" userId="S::2101393@sit.singaporetech.edu.sg::1b2bfd46-f036-44b5-b55d-151da38f8710" providerId="AD" clId="Web-{435BE304-A510-EBEF-0206-B46F8E2F308C}" dt="2022-09-27T15:34:57.065" v="63" actId="14100"/>
          <ac:picMkLst>
            <pc:docMk/>
            <pc:sldMk cId="1421608828" sldId="270"/>
            <ac:picMk id="4" creationId="{FA839D50-46A6-2464-9B39-0502B66D5D6A}"/>
          </ac:picMkLst>
        </pc:picChg>
      </pc:sldChg>
      <pc:sldChg chg="addSp delSp">
        <pc:chgData name="LUA ZHI ZHAN" userId="S::2101393@sit.singaporetech.edu.sg::1b2bfd46-f036-44b5-b55d-151da38f8710" providerId="AD" clId="Web-{435BE304-A510-EBEF-0206-B46F8E2F308C}" dt="2022-09-27T15:45:14.960" v="75"/>
        <pc:sldMkLst>
          <pc:docMk/>
          <pc:sldMk cId="3313900352" sldId="271"/>
        </pc:sldMkLst>
        <pc:spChg chg="add del">
          <ac:chgData name="LUA ZHI ZHAN" userId="S::2101393@sit.singaporetech.edu.sg::1b2bfd46-f036-44b5-b55d-151da38f8710" providerId="AD" clId="Web-{435BE304-A510-EBEF-0206-B46F8E2F308C}" dt="2022-09-27T15:45:14.960" v="70"/>
          <ac:spMkLst>
            <pc:docMk/>
            <pc:sldMk cId="3313900352" sldId="271"/>
            <ac:spMk id="16" creationId="{DB23F63C-DF14-65FD-8B92-3BFBF3544FD3}"/>
          </ac:spMkLst>
        </pc:spChg>
        <pc:spChg chg="add del">
          <ac:chgData name="LUA ZHI ZHAN" userId="S::2101393@sit.singaporetech.edu.sg::1b2bfd46-f036-44b5-b55d-151da38f8710" providerId="AD" clId="Web-{435BE304-A510-EBEF-0206-B46F8E2F308C}" dt="2022-09-27T15:45:14.960" v="72"/>
          <ac:spMkLst>
            <pc:docMk/>
            <pc:sldMk cId="3313900352" sldId="271"/>
            <ac:spMk id="34" creationId="{461DA296-6B5E-2AF6-44EB-CDC1105448A1}"/>
          </ac:spMkLst>
        </pc:spChg>
        <pc:spChg chg="add del">
          <ac:chgData name="LUA ZHI ZHAN" userId="S::2101393@sit.singaporetech.edu.sg::1b2bfd46-f036-44b5-b55d-151da38f8710" providerId="AD" clId="Web-{435BE304-A510-EBEF-0206-B46F8E2F308C}" dt="2022-09-27T15:45:14.960" v="73"/>
          <ac:spMkLst>
            <pc:docMk/>
            <pc:sldMk cId="3313900352" sldId="271"/>
            <ac:spMk id="46" creationId="{0F42980C-3BE0-C9F0-BDCD-898D01A47B8E}"/>
          </ac:spMkLst>
        </pc:spChg>
        <pc:spChg chg="add del">
          <ac:chgData name="LUA ZHI ZHAN" userId="S::2101393@sit.singaporetech.edu.sg::1b2bfd46-f036-44b5-b55d-151da38f8710" providerId="AD" clId="Web-{435BE304-A510-EBEF-0206-B46F8E2F308C}" dt="2022-09-27T15:45:14.960" v="75"/>
          <ac:spMkLst>
            <pc:docMk/>
            <pc:sldMk cId="3313900352" sldId="271"/>
            <ac:spMk id="66" creationId="{1126591C-D9B5-4CF9-A112-CDC23592DAE5}"/>
          </ac:spMkLst>
        </pc:spChg>
        <pc:cxnChg chg="add del">
          <ac:chgData name="LUA ZHI ZHAN" userId="S::2101393@sit.singaporetech.edu.sg::1b2bfd46-f036-44b5-b55d-151da38f8710" providerId="AD" clId="Web-{435BE304-A510-EBEF-0206-B46F8E2F308C}" dt="2022-09-27T15:45:14.960" v="71"/>
          <ac:cxnSpMkLst>
            <pc:docMk/>
            <pc:sldMk cId="3313900352" sldId="271"/>
            <ac:cxnSpMk id="26" creationId="{E817CF98-9AE3-3DEF-D9F1-15307E1A69F9}"/>
          </ac:cxnSpMkLst>
        </pc:cxnChg>
        <pc:cxnChg chg="add del">
          <ac:chgData name="LUA ZHI ZHAN" userId="S::2101393@sit.singaporetech.edu.sg::1b2bfd46-f036-44b5-b55d-151da38f8710" providerId="AD" clId="Web-{435BE304-A510-EBEF-0206-B46F8E2F308C}" dt="2022-09-27T15:45:14.960" v="74"/>
          <ac:cxnSpMkLst>
            <pc:docMk/>
            <pc:sldMk cId="3313900352" sldId="271"/>
            <ac:cxnSpMk id="54" creationId="{0008BBB6-8DD9-7259-6BF2-05CA22DB9C13}"/>
          </ac:cxnSpMkLst>
        </pc:cxnChg>
      </pc:sldChg>
      <pc:sldChg chg="add ord replId">
        <pc:chgData name="LUA ZHI ZHAN" userId="S::2101393@sit.singaporetech.edu.sg::1b2bfd46-f036-44b5-b55d-151da38f8710" providerId="AD" clId="Web-{435BE304-A510-EBEF-0206-B46F8E2F308C}" dt="2022-09-27T15:45:57.758" v="77"/>
        <pc:sldMkLst>
          <pc:docMk/>
          <pc:sldMk cId="2860884707" sldId="272"/>
        </pc:sldMkLst>
      </pc:sldChg>
      <pc:sldChg chg="modSp add replId">
        <pc:chgData name="LUA ZHI ZHAN" userId="S::2101393@sit.singaporetech.edu.sg::1b2bfd46-f036-44b5-b55d-151da38f8710" providerId="AD" clId="Web-{435BE304-A510-EBEF-0206-B46F8E2F308C}" dt="2022-09-27T15:57:37.155" v="374" actId="20577"/>
        <pc:sldMkLst>
          <pc:docMk/>
          <pc:sldMk cId="1126910353" sldId="273"/>
        </pc:sldMkLst>
        <pc:spChg chg="mod">
          <ac:chgData name="LUA ZHI ZHAN" userId="S::2101393@sit.singaporetech.edu.sg::1b2bfd46-f036-44b5-b55d-151da38f8710" providerId="AD" clId="Web-{435BE304-A510-EBEF-0206-B46F8E2F308C}" dt="2022-09-27T15:46:42.056" v="89" actId="20577"/>
          <ac:spMkLst>
            <pc:docMk/>
            <pc:sldMk cId="1126910353" sldId="273"/>
            <ac:spMk id="2" creationId="{36BB5A19-CE22-048A-59D5-9E601593B6EE}"/>
          </ac:spMkLst>
        </pc:spChg>
        <pc:spChg chg="mod">
          <ac:chgData name="LUA ZHI ZHAN" userId="S::2101393@sit.singaporetech.edu.sg::1b2bfd46-f036-44b5-b55d-151da38f8710" providerId="AD" clId="Web-{435BE304-A510-EBEF-0206-B46F8E2F308C}" dt="2022-09-27T15:57:37.155" v="374" actId="20577"/>
          <ac:spMkLst>
            <pc:docMk/>
            <pc:sldMk cId="1126910353" sldId="273"/>
            <ac:spMk id="3" creationId="{179AE383-05D0-04D5-3697-92BE3D935132}"/>
          </ac:spMkLst>
        </pc:spChg>
      </pc:sldChg>
    </pc:docChg>
  </pc:docChgLst>
  <pc:docChgLst>
    <pc:chgData name="DANIEL KIEU KIM HUI" userId="S::2101231@sit.singaporetech.edu.sg::956f75f3-4cf8-4851-a93e-058ddf28acf2" providerId="AD" clId="Web-{839D6ADF-C5E8-49A9-89BA-84D27C0D3BEE}"/>
    <pc:docChg chg="addSld delSld modSld addMainMaster delMainMaster">
      <pc:chgData name="DANIEL KIEU KIM HUI" userId="S::2101231@sit.singaporetech.edu.sg::956f75f3-4cf8-4851-a93e-058ddf28acf2" providerId="AD" clId="Web-{839D6ADF-C5E8-49A9-89BA-84D27C0D3BEE}" dt="2022-09-27T12:46:26.281" v="204" actId="20577"/>
      <pc:docMkLst>
        <pc:docMk/>
      </pc:docMkLst>
      <pc:sldChg chg="addSp delSp modSp del mod setBg setClrOvrMap">
        <pc:chgData name="DANIEL KIEU KIM HUI" userId="S::2101231@sit.singaporetech.edu.sg::956f75f3-4cf8-4851-a93e-058ddf28acf2" providerId="AD" clId="Web-{839D6ADF-C5E8-49A9-89BA-84D27C0D3BEE}" dt="2022-09-27T11:02:56.926" v="14"/>
        <pc:sldMkLst>
          <pc:docMk/>
          <pc:sldMk cId="109857222" sldId="256"/>
        </pc:sldMkLst>
        <pc:spChg chg="mod ord">
          <ac:chgData name="DANIEL KIEU KIM HUI" userId="S::2101231@sit.singaporetech.edu.sg::956f75f3-4cf8-4851-a93e-058ddf28acf2" providerId="AD" clId="Web-{839D6ADF-C5E8-49A9-89BA-84D27C0D3BEE}" dt="2022-09-27T11:02:34.285" v="1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DANIEL KIEU KIM HUI" userId="S::2101231@sit.singaporetech.edu.sg::956f75f3-4cf8-4851-a93e-058ddf28acf2" providerId="AD" clId="Web-{839D6ADF-C5E8-49A9-89BA-84D27C0D3BEE}" dt="2022-09-27T11:02:34.285" v="13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DANIEL KIEU KIM HUI" userId="S::2101231@sit.singaporetech.edu.sg::956f75f3-4cf8-4851-a93e-058ddf28acf2" providerId="AD" clId="Web-{839D6ADF-C5E8-49A9-89BA-84D27C0D3BEE}" dt="2022-09-27T11:02:34.285" v="13"/>
          <ac:spMkLst>
            <pc:docMk/>
            <pc:sldMk cId="109857222" sldId="256"/>
            <ac:spMk id="6" creationId="{B35DB3F9-2672-4C0D-9122-3E04AD8FBD5C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2:34.285" v="13"/>
          <ac:spMkLst>
            <pc:docMk/>
            <pc:sldMk cId="109857222" sldId="256"/>
            <ac:spMk id="9" creationId="{0671A8AE-40A1-4631-A6B8-581AFF065482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2:34.285" v="13"/>
          <ac:spMkLst>
            <pc:docMk/>
            <pc:sldMk cId="109857222" sldId="256"/>
            <ac:spMk id="11" creationId="{AB58EF07-17C2-48CF-ABB0-EEF1F17CB8F0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2:34.285" v="13"/>
          <ac:spMkLst>
            <pc:docMk/>
            <pc:sldMk cId="109857222" sldId="256"/>
            <ac:spMk id="13" creationId="{AF2F604E-43BE-4DC3-B983-E071523364F8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2:34.285" v="13"/>
          <ac:spMkLst>
            <pc:docMk/>
            <pc:sldMk cId="109857222" sldId="256"/>
            <ac:spMk id="15" creationId="{08C9B587-E65E-4B52-B37C-ABEBB6E87928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2:29.378" v="10"/>
          <ac:spMkLst>
            <pc:docMk/>
            <pc:sldMk cId="109857222" sldId="256"/>
            <ac:spMk id="20" creationId="{B4D3D850-2041-4B7C-AED9-54DA385B14F7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2:29.378" v="10"/>
          <ac:spMkLst>
            <pc:docMk/>
            <pc:sldMk cId="109857222" sldId="256"/>
            <ac:spMk id="22" creationId="{B497CCB5-5FC2-473C-AFCC-2430CEF1DF71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2:29.378" v="10"/>
          <ac:spMkLst>
            <pc:docMk/>
            <pc:sldMk cId="109857222" sldId="256"/>
            <ac:spMk id="24" creationId="{599C8C75-BFDF-44E7-A028-EEB5EDD58817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2:34.238" v="12"/>
          <ac:spMkLst>
            <pc:docMk/>
            <pc:sldMk cId="109857222" sldId="256"/>
            <ac:spMk id="26" creationId="{FA69AAE0-49D5-4C8B-8BA2-55898C00E05E}"/>
          </ac:spMkLst>
        </pc:spChg>
        <pc:spChg chg="add">
          <ac:chgData name="DANIEL KIEU KIM HUI" userId="S::2101231@sit.singaporetech.edu.sg::956f75f3-4cf8-4851-a93e-058ddf28acf2" providerId="AD" clId="Web-{839D6ADF-C5E8-49A9-89BA-84D27C0D3BEE}" dt="2022-09-27T11:02:34.285" v="13"/>
          <ac:spMkLst>
            <pc:docMk/>
            <pc:sldMk cId="109857222" sldId="256"/>
            <ac:spMk id="28" creationId="{A8CCCB6D-5162-4AAE-A5E3-3AC55410DBCE}"/>
          </ac:spMkLst>
        </pc:spChg>
        <pc:spChg chg="add">
          <ac:chgData name="DANIEL KIEU KIM HUI" userId="S::2101231@sit.singaporetech.edu.sg::956f75f3-4cf8-4851-a93e-058ddf28acf2" providerId="AD" clId="Web-{839D6ADF-C5E8-49A9-89BA-84D27C0D3BEE}" dt="2022-09-27T11:02:34.285" v="13"/>
          <ac:spMkLst>
            <pc:docMk/>
            <pc:sldMk cId="109857222" sldId="256"/>
            <ac:spMk id="29" creationId="{0BCD8C04-CC7B-40EF-82EB-E9821F79BB86}"/>
          </ac:spMkLst>
        </pc:spChg>
        <pc:picChg chg="add mod ord">
          <ac:chgData name="DANIEL KIEU KIM HUI" userId="S::2101231@sit.singaporetech.edu.sg::956f75f3-4cf8-4851-a93e-058ddf28acf2" providerId="AD" clId="Web-{839D6ADF-C5E8-49A9-89BA-84D27C0D3BEE}" dt="2022-09-27T11:02:34.285" v="13"/>
          <ac:picMkLst>
            <pc:docMk/>
            <pc:sldMk cId="109857222" sldId="256"/>
            <ac:picMk id="4" creationId="{BBF2C74B-FB00-7684-21B5-41FAC2FCE43C}"/>
          </ac:picMkLst>
        </pc:picChg>
        <pc:picChg chg="add mod ord">
          <ac:chgData name="DANIEL KIEU KIM HUI" userId="S::2101231@sit.singaporetech.edu.sg::956f75f3-4cf8-4851-a93e-058ddf28acf2" providerId="AD" clId="Web-{839D6ADF-C5E8-49A9-89BA-84D27C0D3BEE}" dt="2022-09-27T11:02:34.285" v="13"/>
          <ac:picMkLst>
            <pc:docMk/>
            <pc:sldMk cId="109857222" sldId="256"/>
            <ac:picMk id="5" creationId="{8357ED99-ECF5-37AA-EB7F-40EE95124498}"/>
          </ac:picMkLst>
        </pc:picChg>
      </pc:sldChg>
      <pc:sldChg chg="addSp delSp modSp new mod setBg modClrScheme addAnim delAnim setClrOvrMap chgLayout">
        <pc:chgData name="DANIEL KIEU KIM HUI" userId="S::2101231@sit.singaporetech.edu.sg::956f75f3-4cf8-4851-a93e-058ddf28acf2" providerId="AD" clId="Web-{839D6ADF-C5E8-49A9-89BA-84D27C0D3BEE}" dt="2022-09-27T11:08:11.981" v="75"/>
        <pc:sldMkLst>
          <pc:docMk/>
          <pc:sldMk cId="3845023693" sldId="256"/>
        </pc:sldMkLst>
        <pc:spChg chg="add del">
          <ac:chgData name="DANIEL KIEU KIM HUI" userId="S::2101231@sit.singaporetech.edu.sg::956f75f3-4cf8-4851-a93e-058ddf28acf2" providerId="AD" clId="Web-{839D6ADF-C5E8-49A9-89BA-84D27C0D3BEE}" dt="2022-09-27T11:04:20.600" v="24"/>
          <ac:spMkLst>
            <pc:docMk/>
            <pc:sldMk cId="3845023693" sldId="256"/>
            <ac:spMk id="2" creationId="{80DEF715-A2D2-6793-DC38-2DF183BC7EBA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20.600" v="24"/>
          <ac:spMkLst>
            <pc:docMk/>
            <pc:sldMk cId="3845023693" sldId="256"/>
            <ac:spMk id="3" creationId="{4A968A0B-D063-8709-4359-8A2E3F589277}"/>
          </ac:spMkLst>
        </pc:spChg>
        <pc:spChg chg="add del mod">
          <ac:chgData name="DANIEL KIEU KIM HUI" userId="S::2101231@sit.singaporetech.edu.sg::956f75f3-4cf8-4851-a93e-058ddf28acf2" providerId="AD" clId="Web-{839D6ADF-C5E8-49A9-89BA-84D27C0D3BEE}" dt="2022-09-27T11:08:11.981" v="75"/>
          <ac:spMkLst>
            <pc:docMk/>
            <pc:sldMk cId="3845023693" sldId="256"/>
            <ac:spMk id="5" creationId="{3CC5ABE8-9736-AD84-862B-330775CC5A03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14.584" v="21"/>
          <ac:spMkLst>
            <pc:docMk/>
            <pc:sldMk cId="3845023693" sldId="256"/>
            <ac:spMk id="10" creationId="{F3060C83-F051-4F0E-ABAD-AA0DFC48B218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14.584" v="21"/>
          <ac:spMkLst>
            <pc:docMk/>
            <pc:sldMk cId="3845023693" sldId="256"/>
            <ac:spMk id="12" creationId="{83C98ABE-055B-441F-B07E-44F97F083C39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14.584" v="21"/>
          <ac:spMkLst>
            <pc:docMk/>
            <pc:sldMk cId="3845023693" sldId="256"/>
            <ac:spMk id="14" creationId="{29FDB030-9B49-4CED-8CCD-4D99382388AC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14.584" v="21"/>
          <ac:spMkLst>
            <pc:docMk/>
            <pc:sldMk cId="3845023693" sldId="256"/>
            <ac:spMk id="16" creationId="{3783CA14-24A1-485C-8B30-D6A5D87987AD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14.584" v="21"/>
          <ac:spMkLst>
            <pc:docMk/>
            <pc:sldMk cId="3845023693" sldId="256"/>
            <ac:spMk id="18" creationId="{9A97C86A-04D6-40F7-AE84-31AB43E6A846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14.584" v="21"/>
          <ac:spMkLst>
            <pc:docMk/>
            <pc:sldMk cId="3845023693" sldId="256"/>
            <ac:spMk id="20" creationId="{FF9F2414-84E8-453E-B1F3-389FDE8192D9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14.584" v="21"/>
          <ac:spMkLst>
            <pc:docMk/>
            <pc:sldMk cId="3845023693" sldId="256"/>
            <ac:spMk id="22" creationId="{3ECA69A1-7536-43AC-85EF-C7106179F5ED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20.584" v="23"/>
          <ac:spMkLst>
            <pc:docMk/>
            <pc:sldMk cId="3845023693" sldId="256"/>
            <ac:spMk id="24" creationId="{D928DD85-BB99-450D-A702-2683E0296282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20.584" v="23"/>
          <ac:spMkLst>
            <pc:docMk/>
            <pc:sldMk cId="3845023693" sldId="256"/>
            <ac:spMk id="25" creationId="{240E5BD2-4019-4012-A1AA-628900E659E9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20.584" v="23"/>
          <ac:spMkLst>
            <pc:docMk/>
            <pc:sldMk cId="3845023693" sldId="256"/>
            <ac:spMk id="26" creationId="{80DEF715-A2D2-6793-DC38-2DF183BC7EBA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4:20.584" v="23"/>
          <ac:spMkLst>
            <pc:docMk/>
            <pc:sldMk cId="3845023693" sldId="256"/>
            <ac:spMk id="27" creationId="{4A968A0B-D063-8709-4359-8A2E3F589277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06.085" v="36"/>
          <ac:spMkLst>
            <pc:docMk/>
            <pc:sldMk cId="3845023693" sldId="256"/>
            <ac:spMk id="29" creationId="{6F828D28-8E09-41CC-8229-3070B5467A96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06.085" v="36"/>
          <ac:spMkLst>
            <pc:docMk/>
            <pc:sldMk cId="3845023693" sldId="256"/>
            <ac:spMk id="30" creationId="{D5B012D8-7F27-4758-9AC6-C889B154BD73}"/>
          </ac:spMkLst>
        </pc:spChg>
        <pc:spChg chg="add mod">
          <ac:chgData name="DANIEL KIEU KIM HUI" userId="S::2101231@sit.singaporetech.edu.sg::956f75f3-4cf8-4851-a93e-058ddf28acf2" providerId="AD" clId="Web-{839D6ADF-C5E8-49A9-89BA-84D27C0D3BEE}" dt="2022-09-27T11:07:19.354" v="69" actId="20577"/>
          <ac:spMkLst>
            <pc:docMk/>
            <pc:sldMk cId="3845023693" sldId="256"/>
            <ac:spMk id="31" creationId="{80DEF715-A2D2-6793-DC38-2DF183BC7EBA}"/>
          </ac:spMkLst>
        </pc:spChg>
        <pc:spChg chg="add mod">
          <ac:chgData name="DANIEL KIEU KIM HUI" userId="S::2101231@sit.singaporetech.edu.sg::956f75f3-4cf8-4851-a93e-058ddf28acf2" providerId="AD" clId="Web-{839D6ADF-C5E8-49A9-89BA-84D27C0D3BEE}" dt="2022-09-27T11:07:53.324" v="74" actId="20577"/>
          <ac:spMkLst>
            <pc:docMk/>
            <pc:sldMk cId="3845023693" sldId="256"/>
            <ac:spMk id="32" creationId="{4A968A0B-D063-8709-4359-8A2E3F589277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06.085" v="36"/>
          <ac:spMkLst>
            <pc:docMk/>
            <pc:sldMk cId="3845023693" sldId="256"/>
            <ac:spMk id="33" creationId="{4063B759-00FC-46D1-9898-8E8625268FAF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02.038" v="33"/>
          <ac:spMkLst>
            <pc:docMk/>
            <pc:sldMk cId="3845023693" sldId="256"/>
            <ac:spMk id="38" creationId="{8C37C960-91F5-4F61-B2CD-8A037920720B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06.039" v="35"/>
          <ac:spMkLst>
            <pc:docMk/>
            <pc:sldMk cId="3845023693" sldId="256"/>
            <ac:spMk id="40" creationId="{7CCFC2C6-6238-4A2F-93DE-2ADF74AF635E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06.039" v="35"/>
          <ac:spMkLst>
            <pc:docMk/>
            <pc:sldMk cId="3845023693" sldId="256"/>
            <ac:spMk id="41" creationId="{6CCA5F87-1D1E-45CB-8D83-FC7EEFAD9935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06.039" v="35"/>
          <ac:spMkLst>
            <pc:docMk/>
            <pc:sldMk cId="3845023693" sldId="256"/>
            <ac:spMk id="42" creationId="{AF2F604E-43BE-4DC3-B983-E071523364F8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06.039" v="35"/>
          <ac:spMkLst>
            <pc:docMk/>
            <pc:sldMk cId="3845023693" sldId="256"/>
            <ac:spMk id="44" creationId="{08C9B587-E65E-4B52-B37C-ABEBB6E87928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44.305" v="44"/>
          <ac:spMkLst>
            <pc:docMk/>
            <pc:sldMk cId="3845023693" sldId="256"/>
            <ac:spMk id="46" creationId="{8C37C960-91F5-4F61-B2CD-8A037920720B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44.024" v="43"/>
          <ac:spMkLst>
            <pc:docMk/>
            <pc:sldMk cId="3845023693" sldId="256"/>
            <ac:spMk id="51" creationId="{E08D4B6A-8113-4DFB-B82E-B60CAC8E0A50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44.024" v="43"/>
          <ac:spMkLst>
            <pc:docMk/>
            <pc:sldMk cId="3845023693" sldId="256"/>
            <ac:spMk id="53" creationId="{9822E561-F97C-4CBB-A9A6-A6BF6317BC84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5:44.024" v="43"/>
          <ac:spMkLst>
            <pc:docMk/>
            <pc:sldMk cId="3845023693" sldId="256"/>
            <ac:spMk id="55" creationId="{B01B0E58-A5C8-4CDA-A2E0-35DF94E59857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6:56.979" v="66"/>
          <ac:spMkLst>
            <pc:docMk/>
            <pc:sldMk cId="3845023693" sldId="256"/>
            <ac:spMk id="65" creationId="{F1174801-1395-44C5-9B00-CCAC45C056E7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6:56.979" v="66"/>
          <ac:spMkLst>
            <pc:docMk/>
            <pc:sldMk cId="3845023693" sldId="256"/>
            <ac:spMk id="69" creationId="{996DFAFB-BCE1-4BEC-82FB-D574234DEF0A}"/>
          </ac:spMkLst>
        </pc:spChg>
        <pc:spChg chg="add del">
          <ac:chgData name="DANIEL KIEU KIM HUI" userId="S::2101231@sit.singaporetech.edu.sg::956f75f3-4cf8-4851-a93e-058ddf28acf2" providerId="AD" clId="Web-{839D6ADF-C5E8-49A9-89BA-84D27C0D3BEE}" dt="2022-09-27T11:06:56.979" v="66"/>
          <ac:spMkLst>
            <pc:docMk/>
            <pc:sldMk cId="3845023693" sldId="256"/>
            <ac:spMk id="80" creationId="{60E728E6-A07E-4A6C-AB92-D56E1402F61A}"/>
          </ac:spMkLst>
        </pc:spChg>
        <pc:spChg chg="add">
          <ac:chgData name="DANIEL KIEU KIM HUI" userId="S::2101231@sit.singaporetech.edu.sg::956f75f3-4cf8-4851-a93e-058ddf28acf2" providerId="AD" clId="Web-{839D6ADF-C5E8-49A9-89BA-84D27C0D3BEE}" dt="2022-09-27T11:06:56.979" v="66"/>
          <ac:spMkLst>
            <pc:docMk/>
            <pc:sldMk cId="3845023693" sldId="256"/>
            <ac:spMk id="85" creationId="{8A95209C-5275-4E15-8EA7-7F42980ABF2D}"/>
          </ac:spMkLst>
        </pc:spChg>
        <pc:spChg chg="add">
          <ac:chgData name="DANIEL KIEU KIM HUI" userId="S::2101231@sit.singaporetech.edu.sg::956f75f3-4cf8-4851-a93e-058ddf28acf2" providerId="AD" clId="Web-{839D6ADF-C5E8-49A9-89BA-84D27C0D3BEE}" dt="2022-09-27T11:06:56.979" v="66"/>
          <ac:spMkLst>
            <pc:docMk/>
            <pc:sldMk cId="3845023693" sldId="256"/>
            <ac:spMk id="87" creationId="{4F2ED431-E304-4FF0-9F4E-032783C9D612}"/>
          </ac:spMkLst>
        </pc:spChg>
        <pc:spChg chg="add">
          <ac:chgData name="DANIEL KIEU KIM HUI" userId="S::2101231@sit.singaporetech.edu.sg::956f75f3-4cf8-4851-a93e-058ddf28acf2" providerId="AD" clId="Web-{839D6ADF-C5E8-49A9-89BA-84D27C0D3BEE}" dt="2022-09-27T11:06:56.979" v="66"/>
          <ac:spMkLst>
            <pc:docMk/>
            <pc:sldMk cId="3845023693" sldId="256"/>
            <ac:spMk id="89" creationId="{4E87FCFB-2CCE-460D-B3DD-557C8BD1B94A}"/>
          </ac:spMkLst>
        </pc:spChg>
        <pc:grpChg chg="add del">
          <ac:chgData name="DANIEL KIEU KIM HUI" userId="S::2101231@sit.singaporetech.edu.sg::956f75f3-4cf8-4851-a93e-058ddf28acf2" providerId="AD" clId="Web-{839D6ADF-C5E8-49A9-89BA-84D27C0D3BEE}" dt="2022-09-27T11:06:56.979" v="66"/>
          <ac:grpSpMkLst>
            <pc:docMk/>
            <pc:sldMk cId="3845023693" sldId="256"/>
            <ac:grpSpMk id="57" creationId="{18579DB9-24B0-487B-81E3-8D02AD5F8C81}"/>
          </ac:grpSpMkLst>
        </pc:grpChg>
        <pc:grpChg chg="add del">
          <ac:chgData name="DANIEL KIEU KIM HUI" userId="S::2101231@sit.singaporetech.edu.sg::956f75f3-4cf8-4851-a93e-058ddf28acf2" providerId="AD" clId="Web-{839D6ADF-C5E8-49A9-89BA-84D27C0D3BEE}" dt="2022-09-27T11:06:56.979" v="66"/>
          <ac:grpSpMkLst>
            <pc:docMk/>
            <pc:sldMk cId="3845023693" sldId="256"/>
            <ac:grpSpMk id="66" creationId="{5C0E6139-8A19-4905-87E2-E547D7B7F1AF}"/>
          </ac:grpSpMkLst>
        </pc:grpChg>
        <pc:grpChg chg="add del">
          <ac:chgData name="DANIEL KIEU KIM HUI" userId="S::2101231@sit.singaporetech.edu.sg::956f75f3-4cf8-4851-a93e-058ddf28acf2" providerId="AD" clId="Web-{839D6ADF-C5E8-49A9-89BA-84D27C0D3BEE}" dt="2022-09-27T11:06:56.979" v="66"/>
          <ac:grpSpMkLst>
            <pc:docMk/>
            <pc:sldMk cId="3845023693" sldId="256"/>
            <ac:grpSpMk id="70" creationId="{8F281804-17FE-49B9-9065-1A44CD473CAE}"/>
          </ac:grpSpMkLst>
        </pc:grpChg>
        <pc:picChg chg="add mod ord">
          <ac:chgData name="DANIEL KIEU KIM HUI" userId="S::2101231@sit.singaporetech.edu.sg::956f75f3-4cf8-4851-a93e-058ddf28acf2" providerId="AD" clId="Web-{839D6ADF-C5E8-49A9-89BA-84D27C0D3BEE}" dt="2022-09-27T11:06:56.979" v="66"/>
          <ac:picMkLst>
            <pc:docMk/>
            <pc:sldMk cId="3845023693" sldId="256"/>
            <ac:picMk id="4" creationId="{8272291F-8FC5-6FB0-E0B5-5A9365527A9C}"/>
          </ac:picMkLst>
        </pc:picChg>
      </pc:sldChg>
      <pc:sldChg chg="addSp delSp modSp new mod setBg setClrOvrMap">
        <pc:chgData name="DANIEL KIEU KIM HUI" userId="S::2101231@sit.singaporetech.edu.sg::956f75f3-4cf8-4851-a93e-058ddf28acf2" providerId="AD" clId="Web-{839D6ADF-C5E8-49A9-89BA-84D27C0D3BEE}" dt="2022-09-27T12:46:26.281" v="204" actId="20577"/>
        <pc:sldMkLst>
          <pc:docMk/>
          <pc:sldMk cId="4205666591" sldId="257"/>
        </pc:sldMkLst>
        <pc:spChg chg="mod ord">
          <ac:chgData name="DANIEL KIEU KIM HUI" userId="S::2101231@sit.singaporetech.edu.sg::956f75f3-4cf8-4851-a93e-058ddf28acf2" providerId="AD" clId="Web-{839D6ADF-C5E8-49A9-89BA-84D27C0D3BEE}" dt="2022-09-27T12:27:15.508" v="116"/>
          <ac:spMkLst>
            <pc:docMk/>
            <pc:sldMk cId="4205666591" sldId="257"/>
            <ac:spMk id="2" creationId="{47AAA0E0-964E-0851-C6EC-4707A4762AD4}"/>
          </ac:spMkLst>
        </pc:spChg>
        <pc:spChg chg="del mod">
          <ac:chgData name="DANIEL KIEU KIM HUI" userId="S::2101231@sit.singaporetech.edu.sg::956f75f3-4cf8-4851-a93e-058ddf28acf2" providerId="AD" clId="Web-{839D6ADF-C5E8-49A9-89BA-84D27C0D3BEE}" dt="2022-09-27T12:26:55.820" v="112"/>
          <ac:spMkLst>
            <pc:docMk/>
            <pc:sldMk cId="4205666591" sldId="257"/>
            <ac:spMk id="3" creationId="{23D5709C-B1CD-D144-9B83-791E4848F869}"/>
          </ac:spMkLst>
        </pc:spChg>
        <pc:spChg chg="add mod">
          <ac:chgData name="DANIEL KIEU KIM HUI" userId="S::2101231@sit.singaporetech.edu.sg::956f75f3-4cf8-4851-a93e-058ddf28acf2" providerId="AD" clId="Web-{839D6ADF-C5E8-49A9-89BA-84D27C0D3BEE}" dt="2022-09-27T12:27:15.508" v="116"/>
          <ac:spMkLst>
            <pc:docMk/>
            <pc:sldMk cId="4205666591" sldId="257"/>
            <ac:spMk id="5" creationId="{C54BF4E6-E35C-D712-9EDC-806862BDE8C6}"/>
          </ac:spMkLst>
        </pc:spChg>
        <pc:spChg chg="add mod">
          <ac:chgData name="DANIEL KIEU KIM HUI" userId="S::2101231@sit.singaporetech.edu.sg::956f75f3-4cf8-4851-a93e-058ddf28acf2" providerId="AD" clId="Web-{839D6ADF-C5E8-49A9-89BA-84D27C0D3BEE}" dt="2022-09-27T12:46:26.281" v="204" actId="20577"/>
          <ac:spMkLst>
            <pc:docMk/>
            <pc:sldMk cId="4205666591" sldId="257"/>
            <ac:spMk id="9" creationId="{247FED71-0490-7DED-145E-AC10646D9270}"/>
          </ac:spMkLst>
        </pc:spChg>
        <pc:spChg chg="add">
          <ac:chgData name="DANIEL KIEU KIM HUI" userId="S::2101231@sit.singaporetech.edu.sg::956f75f3-4cf8-4851-a93e-058ddf28acf2" providerId="AD" clId="Web-{839D6ADF-C5E8-49A9-89BA-84D27C0D3BEE}" dt="2022-09-27T12:27:15.508" v="116"/>
          <ac:spMkLst>
            <pc:docMk/>
            <pc:sldMk cId="4205666591" sldId="257"/>
            <ac:spMk id="12" creationId="{A9D2268A-D939-4E78-91B6-6C7E46406788}"/>
          </ac:spMkLst>
        </pc:spChg>
        <pc:spChg chg="add">
          <ac:chgData name="DANIEL KIEU KIM HUI" userId="S::2101231@sit.singaporetech.edu.sg::956f75f3-4cf8-4851-a93e-058ddf28acf2" providerId="AD" clId="Web-{839D6ADF-C5E8-49A9-89BA-84D27C0D3BEE}" dt="2022-09-27T12:27:15.508" v="116"/>
          <ac:spMkLst>
            <pc:docMk/>
            <pc:sldMk cId="4205666591" sldId="257"/>
            <ac:spMk id="14" creationId="{E0C43A58-225D-452D-8185-0D89D1EED861}"/>
          </ac:spMkLst>
        </pc:spChg>
        <pc:picChg chg="add mod ord">
          <ac:chgData name="DANIEL KIEU KIM HUI" userId="S::2101231@sit.singaporetech.edu.sg::956f75f3-4cf8-4851-a93e-058ddf28acf2" providerId="AD" clId="Web-{839D6ADF-C5E8-49A9-89BA-84D27C0D3BEE}" dt="2022-09-27T12:27:15.508" v="116"/>
          <ac:picMkLst>
            <pc:docMk/>
            <pc:sldMk cId="4205666591" sldId="257"/>
            <ac:picMk id="4" creationId="{3F8956B4-3E63-8799-BD39-67E2B5FB06EC}"/>
          </ac:picMkLst>
        </pc:picChg>
      </pc:sldChg>
      <pc:sldChg chg="modSp new">
        <pc:chgData name="DANIEL KIEU KIM HUI" userId="S::2101231@sit.singaporetech.edu.sg::956f75f3-4cf8-4851-a93e-058ddf28acf2" providerId="AD" clId="Web-{839D6ADF-C5E8-49A9-89BA-84D27C0D3BEE}" dt="2022-09-27T12:34:43.164" v="142" actId="20577"/>
        <pc:sldMkLst>
          <pc:docMk/>
          <pc:sldMk cId="4209188822" sldId="258"/>
        </pc:sldMkLst>
        <pc:spChg chg="mod">
          <ac:chgData name="DANIEL KIEU KIM HUI" userId="S::2101231@sit.singaporetech.edu.sg::956f75f3-4cf8-4851-a93e-058ddf28acf2" providerId="AD" clId="Web-{839D6ADF-C5E8-49A9-89BA-84D27C0D3BEE}" dt="2022-09-27T12:34:43.164" v="142" actId="20577"/>
          <ac:spMkLst>
            <pc:docMk/>
            <pc:sldMk cId="4209188822" sldId="258"/>
            <ac:spMk id="2" creationId="{02392C13-D3CB-E4D5-B617-BDAD3A5D6A95}"/>
          </ac:spMkLst>
        </pc:spChg>
      </pc:sldChg>
      <pc:sldChg chg="modSp new">
        <pc:chgData name="DANIEL KIEU KIM HUI" userId="S::2101231@sit.singaporetech.edu.sg::956f75f3-4cf8-4851-a93e-058ddf28acf2" providerId="AD" clId="Web-{839D6ADF-C5E8-49A9-89BA-84D27C0D3BEE}" dt="2022-09-27T12:34:47.883" v="144" actId="20577"/>
        <pc:sldMkLst>
          <pc:docMk/>
          <pc:sldMk cId="2257713214" sldId="259"/>
        </pc:sldMkLst>
        <pc:spChg chg="mod">
          <ac:chgData name="DANIEL KIEU KIM HUI" userId="S::2101231@sit.singaporetech.edu.sg::956f75f3-4cf8-4851-a93e-058ddf28acf2" providerId="AD" clId="Web-{839D6ADF-C5E8-49A9-89BA-84D27C0D3BEE}" dt="2022-09-27T12:34:47.883" v="144" actId="20577"/>
          <ac:spMkLst>
            <pc:docMk/>
            <pc:sldMk cId="2257713214" sldId="259"/>
            <ac:spMk id="2" creationId="{BE7D73F9-7C80-CC5F-C6F2-C97E966FEE5D}"/>
          </ac:spMkLst>
        </pc:spChg>
      </pc:sldChg>
      <pc:sldChg chg="modSp new">
        <pc:chgData name="DANIEL KIEU KIM HUI" userId="S::2101231@sit.singaporetech.edu.sg::956f75f3-4cf8-4851-a93e-058ddf28acf2" providerId="AD" clId="Web-{839D6ADF-C5E8-49A9-89BA-84D27C0D3BEE}" dt="2022-09-27T12:34:57.336" v="149" actId="20577"/>
        <pc:sldMkLst>
          <pc:docMk/>
          <pc:sldMk cId="887440021" sldId="260"/>
        </pc:sldMkLst>
        <pc:spChg chg="mod">
          <ac:chgData name="DANIEL KIEU KIM HUI" userId="S::2101231@sit.singaporetech.edu.sg::956f75f3-4cf8-4851-a93e-058ddf28acf2" providerId="AD" clId="Web-{839D6ADF-C5E8-49A9-89BA-84D27C0D3BEE}" dt="2022-09-27T12:34:57.336" v="149" actId="20577"/>
          <ac:spMkLst>
            <pc:docMk/>
            <pc:sldMk cId="887440021" sldId="260"/>
            <ac:spMk id="2" creationId="{911CF926-1F27-58AF-BF54-4D38CDC981D1}"/>
          </ac:spMkLst>
        </pc:spChg>
      </pc:sldChg>
      <pc:sldChg chg="modSp new">
        <pc:chgData name="DANIEL KIEU KIM HUI" userId="S::2101231@sit.singaporetech.edu.sg::956f75f3-4cf8-4851-a93e-058ddf28acf2" providerId="AD" clId="Web-{839D6ADF-C5E8-49A9-89BA-84D27C0D3BEE}" dt="2022-09-27T12:36:25.339" v="159" actId="20577"/>
        <pc:sldMkLst>
          <pc:docMk/>
          <pc:sldMk cId="1049174681" sldId="261"/>
        </pc:sldMkLst>
        <pc:spChg chg="mod">
          <ac:chgData name="DANIEL KIEU KIM HUI" userId="S::2101231@sit.singaporetech.edu.sg::956f75f3-4cf8-4851-a93e-058ddf28acf2" providerId="AD" clId="Web-{839D6ADF-C5E8-49A9-89BA-84D27C0D3BEE}" dt="2022-09-27T12:36:25.339" v="159" actId="20577"/>
          <ac:spMkLst>
            <pc:docMk/>
            <pc:sldMk cId="1049174681" sldId="261"/>
            <ac:spMk id="2" creationId="{56773ECB-9A12-D2ED-FC51-B2FEAE4866F2}"/>
          </ac:spMkLst>
        </pc:spChg>
      </pc:sldChg>
      <pc:sldChg chg="modSp new">
        <pc:chgData name="DANIEL KIEU KIM HUI" userId="S::2101231@sit.singaporetech.edu.sg::956f75f3-4cf8-4851-a93e-058ddf28acf2" providerId="AD" clId="Web-{839D6ADF-C5E8-49A9-89BA-84D27C0D3BEE}" dt="2022-09-27T12:36:39.887" v="166" actId="20577"/>
        <pc:sldMkLst>
          <pc:docMk/>
          <pc:sldMk cId="2454004222" sldId="262"/>
        </pc:sldMkLst>
        <pc:spChg chg="mod">
          <ac:chgData name="DANIEL KIEU KIM HUI" userId="S::2101231@sit.singaporetech.edu.sg::956f75f3-4cf8-4851-a93e-058ddf28acf2" providerId="AD" clId="Web-{839D6ADF-C5E8-49A9-89BA-84D27C0D3BEE}" dt="2022-09-27T12:36:39.887" v="166" actId="20577"/>
          <ac:spMkLst>
            <pc:docMk/>
            <pc:sldMk cId="2454004222" sldId="262"/>
            <ac:spMk id="2" creationId="{BA011CC8-56BE-7982-E0F4-D4518AB3041F}"/>
          </ac:spMkLst>
        </pc:spChg>
      </pc:sldChg>
      <pc:sldChg chg="modSp new">
        <pc:chgData name="DANIEL KIEU KIM HUI" userId="S::2101231@sit.singaporetech.edu.sg::956f75f3-4cf8-4851-a93e-058ddf28acf2" providerId="AD" clId="Web-{839D6ADF-C5E8-49A9-89BA-84D27C0D3BEE}" dt="2022-09-27T12:37:00.840" v="178" actId="20577"/>
        <pc:sldMkLst>
          <pc:docMk/>
          <pc:sldMk cId="2520803777" sldId="263"/>
        </pc:sldMkLst>
        <pc:spChg chg="mod">
          <ac:chgData name="DANIEL KIEU KIM HUI" userId="S::2101231@sit.singaporetech.edu.sg::956f75f3-4cf8-4851-a93e-058ddf28acf2" providerId="AD" clId="Web-{839D6ADF-C5E8-49A9-89BA-84D27C0D3BEE}" dt="2022-09-27T12:37:00.840" v="178" actId="20577"/>
          <ac:spMkLst>
            <pc:docMk/>
            <pc:sldMk cId="2520803777" sldId="263"/>
            <ac:spMk id="2" creationId="{36BB5A19-CE22-048A-59D5-9E601593B6EE}"/>
          </ac:spMkLst>
        </pc:spChg>
      </pc:sldChg>
      <pc:sldChg chg="modSp new">
        <pc:chgData name="DANIEL KIEU KIM HUI" userId="S::2101231@sit.singaporetech.edu.sg::956f75f3-4cf8-4851-a93e-058ddf28acf2" providerId="AD" clId="Web-{839D6ADF-C5E8-49A9-89BA-84D27C0D3BEE}" dt="2022-09-27T12:37:04.278" v="183" actId="20577"/>
        <pc:sldMkLst>
          <pc:docMk/>
          <pc:sldMk cId="1315113314" sldId="264"/>
        </pc:sldMkLst>
        <pc:spChg chg="mod">
          <ac:chgData name="DANIEL KIEU KIM HUI" userId="S::2101231@sit.singaporetech.edu.sg::956f75f3-4cf8-4851-a93e-058ddf28acf2" providerId="AD" clId="Web-{839D6ADF-C5E8-49A9-89BA-84D27C0D3BEE}" dt="2022-09-27T12:37:04.278" v="183" actId="20577"/>
          <ac:spMkLst>
            <pc:docMk/>
            <pc:sldMk cId="1315113314" sldId="264"/>
            <ac:spMk id="2" creationId="{EDAFC8ED-1D35-D78C-51CD-8B24A2358D1A}"/>
          </ac:spMkLst>
        </pc:spChg>
      </pc:sldChg>
      <pc:sldChg chg="modSp new">
        <pc:chgData name="DANIEL KIEU KIM HUI" userId="S::2101231@sit.singaporetech.edu.sg::956f75f3-4cf8-4851-a93e-058ddf28acf2" providerId="AD" clId="Web-{839D6ADF-C5E8-49A9-89BA-84D27C0D3BEE}" dt="2022-09-27T12:37:36.967" v="190" actId="20577"/>
        <pc:sldMkLst>
          <pc:docMk/>
          <pc:sldMk cId="3666384097" sldId="265"/>
        </pc:sldMkLst>
        <pc:spChg chg="mod">
          <ac:chgData name="DANIEL KIEU KIM HUI" userId="S::2101231@sit.singaporetech.edu.sg::956f75f3-4cf8-4851-a93e-058ddf28acf2" providerId="AD" clId="Web-{839D6ADF-C5E8-49A9-89BA-84D27C0D3BEE}" dt="2022-09-27T12:37:36.967" v="190" actId="20577"/>
          <ac:spMkLst>
            <pc:docMk/>
            <pc:sldMk cId="3666384097" sldId="265"/>
            <ac:spMk id="2" creationId="{2FAF934F-2EA9-F545-2631-2319FE626EF9}"/>
          </ac:spMkLst>
        </pc:spChg>
      </pc:sldChg>
      <pc:sldMasterChg chg="add del addSldLayout delSldLayout">
        <pc:chgData name="DANIEL KIEU KIM HUI" userId="S::2101231@sit.singaporetech.edu.sg::956f75f3-4cf8-4851-a93e-058ddf28acf2" providerId="AD" clId="Web-{839D6ADF-C5E8-49A9-89BA-84D27C0D3BEE}" dt="2022-09-27T11:05:06.085" v="36"/>
        <pc:sldMasterMkLst>
          <pc:docMk/>
          <pc:sldMasterMk cId="2460954070" sldId="2147483660"/>
        </pc:sldMasterMkLst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85" v="3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DANIEL KIEU KIM HUI" userId="S::2101231@sit.singaporetech.edu.sg::956f75f3-4cf8-4851-a93e-058ddf28acf2" providerId="AD" clId="Web-{839D6ADF-C5E8-49A9-89BA-84D27C0D3BEE}" dt="2022-09-27T11:05:06.039" v="35"/>
        <pc:sldMasterMkLst>
          <pc:docMk/>
          <pc:sldMasterMk cId="2619013337" sldId="2147483724"/>
        </pc:sldMasterMkLst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810939384" sldId="2147483713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1056415020" sldId="2147483714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1062309457" sldId="2147483715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3682326177" sldId="2147483716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219283580" sldId="2147483717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323979536" sldId="2147483718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2129590290" sldId="2147483719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1380168491" sldId="2147483720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4085881880" sldId="2147483721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2554145885" sldId="2147483722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06.039" v="35"/>
          <pc:sldLayoutMkLst>
            <pc:docMk/>
            <pc:sldMasterMk cId="2619013337" sldId="2147483724"/>
            <pc:sldLayoutMk cId="2905159291" sldId="2147483723"/>
          </pc:sldLayoutMkLst>
        </pc:sldLayoutChg>
      </pc:sldMasterChg>
      <pc:sldMasterChg chg="add del addSldLayout delSldLayout">
        <pc:chgData name="DANIEL KIEU KIM HUI" userId="S::2101231@sit.singaporetech.edu.sg::956f75f3-4cf8-4851-a93e-058ddf28acf2" providerId="AD" clId="Web-{839D6ADF-C5E8-49A9-89BA-84D27C0D3BEE}" dt="2022-09-27T11:05:44.305" v="44"/>
        <pc:sldMasterMkLst>
          <pc:docMk/>
          <pc:sldMasterMk cId="2531590369" sldId="2147483737"/>
        </pc:sldMasterMkLst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3779280584" sldId="2147483726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662233522" sldId="2147483727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1069512643" sldId="2147483728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1001191965" sldId="2147483729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1890104311" sldId="2147483730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166159666" sldId="2147483731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2445506562" sldId="2147483732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2788653081" sldId="2147483733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1332449671" sldId="2147483734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4116280526" sldId="2147483735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305" v="44"/>
          <pc:sldLayoutMkLst>
            <pc:docMk/>
            <pc:sldMasterMk cId="2531590369" sldId="2147483737"/>
            <pc:sldLayoutMk cId="1362193798" sldId="2147483736"/>
          </pc:sldLayoutMkLst>
        </pc:sldLayoutChg>
      </pc:sldMasterChg>
      <pc:sldMasterChg chg="add del addSldLayout delSldLayout">
        <pc:chgData name="DANIEL KIEU KIM HUI" userId="S::2101231@sit.singaporetech.edu.sg::956f75f3-4cf8-4851-a93e-058ddf28acf2" providerId="AD" clId="Web-{839D6ADF-C5E8-49A9-89BA-84D27C0D3BEE}" dt="2022-09-27T11:05:44.024" v="43"/>
        <pc:sldMasterMkLst>
          <pc:docMk/>
          <pc:sldMasterMk cId="1528130827" sldId="2147483738"/>
        </pc:sldMasterMkLst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2417020780" sldId="2147483739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2462647129" sldId="2147483740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2948480977" sldId="2147483741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1937792998" sldId="2147483742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3874698359" sldId="2147483743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1592427632" sldId="2147483744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423861286" sldId="2147483745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2339551693" sldId="2147483746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2174865621" sldId="2147483747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3444657587" sldId="2147483748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5:44.024" v="43"/>
          <pc:sldLayoutMkLst>
            <pc:docMk/>
            <pc:sldMasterMk cId="1528130827" sldId="2147483738"/>
            <pc:sldLayoutMk cId="340875449" sldId="2147483749"/>
          </pc:sldLayoutMkLst>
        </pc:sldLayoutChg>
      </pc:sldMasterChg>
      <pc:sldMasterChg chg="add del addSldLayout delSldLayout">
        <pc:chgData name="DANIEL KIEU KIM HUI" userId="S::2101231@sit.singaporetech.edu.sg::956f75f3-4cf8-4851-a93e-058ddf28acf2" providerId="AD" clId="Web-{839D6ADF-C5E8-49A9-89BA-84D27C0D3BEE}" dt="2022-09-27T11:06:56.979" v="66"/>
        <pc:sldMasterMkLst>
          <pc:docMk/>
          <pc:sldMasterMk cId="623580863" sldId="2147483761"/>
        </pc:sldMasterMkLst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898962601" sldId="2147483750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1380237654" sldId="2147483751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2606715049" sldId="2147483752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1627879319" sldId="2147483753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2213672516" sldId="2147483754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1643532010" sldId="2147483755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2602303152" sldId="2147483756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3743142774" sldId="2147483757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3771887118" sldId="2147483758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1795573544" sldId="2147483759"/>
          </pc:sldLayoutMkLst>
        </pc:sldLayoutChg>
        <pc:sldLayoutChg chg="add del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623580863" sldId="2147483761"/>
            <pc:sldLayoutMk cId="796890220" sldId="2147483760"/>
          </pc:sldLayoutMkLst>
        </pc:sldLayoutChg>
      </pc:sldMasterChg>
      <pc:sldMasterChg chg="add addSldLayout">
        <pc:chgData name="DANIEL KIEU KIM HUI" userId="S::2101231@sit.singaporetech.edu.sg::956f75f3-4cf8-4851-a93e-058ddf28acf2" providerId="AD" clId="Web-{839D6ADF-C5E8-49A9-89BA-84D27C0D3BEE}" dt="2022-09-27T11:06:56.979" v="66"/>
        <pc:sldMasterMkLst>
          <pc:docMk/>
          <pc:sldMasterMk cId="1066288369" sldId="2147483850"/>
        </pc:sldMasterMkLst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3871562297" sldId="2147483839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425061989" sldId="2147483840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3976434470" sldId="2147483841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1553639549" sldId="2147483842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2820643508" sldId="2147483843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83174170" sldId="2147483844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3674053483" sldId="2147483845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3289893722" sldId="2147483846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3053942991" sldId="2147483847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316566501" sldId="2147483848"/>
          </pc:sldLayoutMkLst>
        </pc:sldLayoutChg>
        <pc:sldLayoutChg chg="add">
          <pc:chgData name="DANIEL KIEU KIM HUI" userId="S::2101231@sit.singaporetech.edu.sg::956f75f3-4cf8-4851-a93e-058ddf28acf2" providerId="AD" clId="Web-{839D6ADF-C5E8-49A9-89BA-84D27C0D3BEE}" dt="2022-09-27T11:06:56.979" v="66"/>
          <pc:sldLayoutMkLst>
            <pc:docMk/>
            <pc:sldMasterMk cId="1066288369" sldId="2147483850"/>
            <pc:sldLayoutMk cId="469439250" sldId="2147483849"/>
          </pc:sldLayoutMkLst>
        </pc:sldLayoutChg>
      </pc:sldMasterChg>
    </pc:docChg>
  </pc:docChgLst>
  <pc:docChgLst>
    <pc:chgData name="TONG KAH JUN" userId="S::2101694@sit.singaporetech.edu.sg::c9b01c74-323a-43e4-8b3c-47ae5edbc5f4" providerId="AD" clId="Web-{77952518-848D-29C9-5457-F48F71609135}"/>
    <pc:docChg chg="modSld">
      <pc:chgData name="TONG KAH JUN" userId="S::2101694@sit.singaporetech.edu.sg::c9b01c74-323a-43e4-8b3c-47ae5edbc5f4" providerId="AD" clId="Web-{77952518-848D-29C9-5457-F48F71609135}" dt="2022-09-27T12:46:35.600" v="0"/>
      <pc:docMkLst>
        <pc:docMk/>
      </pc:docMkLst>
      <pc:sldChg chg="addSp delSp modSp">
        <pc:chgData name="TONG KAH JUN" userId="S::2101694@sit.singaporetech.edu.sg::c9b01c74-323a-43e4-8b3c-47ae5edbc5f4" providerId="AD" clId="Web-{77952518-848D-29C9-5457-F48F71609135}" dt="2022-09-27T12:46:35.600" v="0"/>
        <pc:sldMkLst>
          <pc:docMk/>
          <pc:sldMk cId="1049174681" sldId="261"/>
        </pc:sldMkLst>
        <pc:spChg chg="del">
          <ac:chgData name="TONG KAH JUN" userId="S::2101694@sit.singaporetech.edu.sg::c9b01c74-323a-43e4-8b3c-47ae5edbc5f4" providerId="AD" clId="Web-{77952518-848D-29C9-5457-F48F71609135}" dt="2022-09-27T12:46:35.600" v="0"/>
          <ac:spMkLst>
            <pc:docMk/>
            <pc:sldMk cId="1049174681" sldId="261"/>
            <ac:spMk id="3" creationId="{2B5745BC-DB70-9C43-16BD-806794070BF6}"/>
          </ac:spMkLst>
        </pc:spChg>
        <pc:picChg chg="add mod ord">
          <ac:chgData name="TONG KAH JUN" userId="S::2101694@sit.singaporetech.edu.sg::c9b01c74-323a-43e4-8b3c-47ae5edbc5f4" providerId="AD" clId="Web-{77952518-848D-29C9-5457-F48F71609135}" dt="2022-09-27T12:46:35.600" v="0"/>
          <ac:picMkLst>
            <pc:docMk/>
            <pc:sldMk cId="1049174681" sldId="261"/>
            <ac:picMk id="4" creationId="{4829D3F0-2294-70C0-D848-2291C6E9D4AF}"/>
          </ac:picMkLst>
        </pc:picChg>
      </pc:sldChg>
    </pc:docChg>
  </pc:docChgLst>
  <pc:docChgLst>
    <pc:chgData name="MATHAN S/O NANTHABALA" userId="S::2100605@sit.singaporetech.edu.sg::eaea6bf6-2246-4033-9e4b-bf7573f06a3b" providerId="AD" clId="Web-{F95774BC-8081-3BEE-3FCC-6DC2575D963F}"/>
    <pc:docChg chg="modSld">
      <pc:chgData name="MATHAN S/O NANTHABALA" userId="S::2100605@sit.singaporetech.edu.sg::eaea6bf6-2246-4033-9e4b-bf7573f06a3b" providerId="AD" clId="Web-{F95774BC-8081-3BEE-3FCC-6DC2575D963F}" dt="2022-11-29T08:09:01.662" v="7" actId="14100"/>
      <pc:docMkLst>
        <pc:docMk/>
      </pc:docMkLst>
      <pc:sldChg chg="addSp delSp modSp">
        <pc:chgData name="MATHAN S/O NANTHABALA" userId="S::2100605@sit.singaporetech.edu.sg::eaea6bf6-2246-4033-9e4b-bf7573f06a3b" providerId="AD" clId="Web-{F95774BC-8081-3BEE-3FCC-6DC2575D963F}" dt="2022-11-29T08:09:01.662" v="7" actId="14100"/>
        <pc:sldMkLst>
          <pc:docMk/>
          <pc:sldMk cId="1049174681" sldId="261"/>
        </pc:sldMkLst>
        <pc:spChg chg="add del mod">
          <ac:chgData name="MATHAN S/O NANTHABALA" userId="S::2100605@sit.singaporetech.edu.sg::eaea6bf6-2246-4033-9e4b-bf7573f06a3b" providerId="AD" clId="Web-{F95774BC-8081-3BEE-3FCC-6DC2575D963F}" dt="2022-11-29T08:07:22.801" v="1"/>
          <ac:spMkLst>
            <pc:docMk/>
            <pc:sldMk cId="1049174681" sldId="261"/>
            <ac:spMk id="4" creationId="{8CF5A278-3A86-551F-99BB-A0227BB83296}"/>
          </ac:spMkLst>
        </pc:spChg>
        <pc:picChg chg="del">
          <ac:chgData name="MATHAN S/O NANTHABALA" userId="S::2100605@sit.singaporetech.edu.sg::eaea6bf6-2246-4033-9e4b-bf7573f06a3b" providerId="AD" clId="Web-{F95774BC-8081-3BEE-3FCC-6DC2575D963F}" dt="2022-11-29T08:07:20.941" v="0"/>
          <ac:picMkLst>
            <pc:docMk/>
            <pc:sldMk cId="1049174681" sldId="261"/>
            <ac:picMk id="5" creationId="{643F9ED3-17B2-59BA-470D-DBB0963B8C7A}"/>
          </ac:picMkLst>
        </pc:picChg>
        <pc:picChg chg="add mod ord">
          <ac:chgData name="MATHAN S/O NANTHABALA" userId="S::2100605@sit.singaporetech.edu.sg::eaea6bf6-2246-4033-9e4b-bf7573f06a3b" providerId="AD" clId="Web-{F95774BC-8081-3BEE-3FCC-6DC2575D963F}" dt="2022-11-29T08:09:01.662" v="7" actId="14100"/>
          <ac:picMkLst>
            <pc:docMk/>
            <pc:sldMk cId="1049174681" sldId="261"/>
            <ac:picMk id="6" creationId="{789F3A4D-F4CF-F5D3-FDD2-3ABA637E69C0}"/>
          </ac:picMkLst>
        </pc:picChg>
      </pc:sldChg>
    </pc:docChg>
  </pc:docChgLst>
  <pc:docChgLst>
    <pc:chgData name="ANG QUAN XING" userId="S::2101536@sit.singaporetech.edu.sg::02328d7a-4a97-49d3-bb02-54c9451074eb" providerId="AD" clId="Web-{89C12BF1-8E4F-E1B4-7E24-831F955D44C7}"/>
    <pc:docChg chg="modSld">
      <pc:chgData name="ANG QUAN XING" userId="S::2101536@sit.singaporetech.edu.sg::02328d7a-4a97-49d3-bb02-54c9451074eb" providerId="AD" clId="Web-{89C12BF1-8E4F-E1B4-7E24-831F955D44C7}" dt="2022-11-29T15:40:00.423" v="5" actId="1076"/>
      <pc:docMkLst>
        <pc:docMk/>
      </pc:docMkLst>
      <pc:sldChg chg="addSp delSp modSp">
        <pc:chgData name="ANG QUAN XING" userId="S::2101536@sit.singaporetech.edu.sg::02328d7a-4a97-49d3-bb02-54c9451074eb" providerId="AD" clId="Web-{89C12BF1-8E4F-E1B4-7E24-831F955D44C7}" dt="2022-11-29T15:40:00.423" v="5" actId="1076"/>
        <pc:sldMkLst>
          <pc:docMk/>
          <pc:sldMk cId="2520803777" sldId="263"/>
        </pc:sldMkLst>
        <pc:spChg chg="mod">
          <ac:chgData name="ANG QUAN XING" userId="S::2101536@sit.singaporetech.edu.sg::02328d7a-4a97-49d3-bb02-54c9451074eb" providerId="AD" clId="Web-{89C12BF1-8E4F-E1B4-7E24-831F955D44C7}" dt="2022-11-29T15:38:12.904" v="1" actId="1076"/>
          <ac:spMkLst>
            <pc:docMk/>
            <pc:sldMk cId="2520803777" sldId="263"/>
            <ac:spMk id="2" creationId="{36BB5A19-CE22-048A-59D5-9E601593B6EE}"/>
          </ac:spMkLst>
        </pc:spChg>
        <pc:picChg chg="add mod">
          <ac:chgData name="ANG QUAN XING" userId="S::2101536@sit.singaporetech.edu.sg::02328d7a-4a97-49d3-bb02-54c9451074eb" providerId="AD" clId="Web-{89C12BF1-8E4F-E1B4-7E24-831F955D44C7}" dt="2022-11-29T15:40:00.423" v="5" actId="1076"/>
          <ac:picMkLst>
            <pc:docMk/>
            <pc:sldMk cId="2520803777" sldId="263"/>
            <ac:picMk id="3" creationId="{A76148BD-C954-C911-48FD-FED09047101E}"/>
          </ac:picMkLst>
        </pc:picChg>
        <pc:picChg chg="del">
          <ac:chgData name="ANG QUAN XING" userId="S::2101536@sit.singaporetech.edu.sg::02328d7a-4a97-49d3-bb02-54c9451074eb" providerId="AD" clId="Web-{89C12BF1-8E4F-E1B4-7E24-831F955D44C7}" dt="2022-11-29T15:38:08.763" v="0"/>
          <ac:picMkLst>
            <pc:docMk/>
            <pc:sldMk cId="2520803777" sldId="263"/>
            <ac:picMk id="5" creationId="{CA1797E9-59B7-1B01-30CC-E420F0BBFCDE}"/>
          </ac:picMkLst>
        </pc:picChg>
      </pc:sldChg>
    </pc:docChg>
  </pc:docChgLst>
  <pc:docChgLst>
    <pc:chgData name="NG CHAO HONG" userId="S::2100997@sit.singaporetech.edu.sg::2b199539-3b2e-47fe-af1c-4b03514cfbbe" providerId="AD" clId="Web-{B95B1872-FC5E-7926-6AF7-7FC80A886EFC}"/>
    <pc:docChg chg="addSld modSld">
      <pc:chgData name="NG CHAO HONG" userId="S::2100997@sit.singaporetech.edu.sg::2b199539-3b2e-47fe-af1c-4b03514cfbbe" providerId="AD" clId="Web-{B95B1872-FC5E-7926-6AF7-7FC80A886EFC}" dt="2022-09-27T14:50:01.240" v="54" actId="20577"/>
      <pc:docMkLst>
        <pc:docMk/>
      </pc:docMkLst>
      <pc:sldChg chg="modSp">
        <pc:chgData name="NG CHAO HONG" userId="S::2100997@sit.singaporetech.edu.sg::2b199539-3b2e-47fe-af1c-4b03514cfbbe" providerId="AD" clId="Web-{B95B1872-FC5E-7926-6AF7-7FC80A886EFC}" dt="2022-09-27T14:50:01.240" v="54" actId="20577"/>
        <pc:sldMkLst>
          <pc:docMk/>
          <pc:sldMk cId="1315113314" sldId="264"/>
        </pc:sldMkLst>
        <pc:spChg chg="mod">
          <ac:chgData name="NG CHAO HONG" userId="S::2100997@sit.singaporetech.edu.sg::2b199539-3b2e-47fe-af1c-4b03514cfbbe" providerId="AD" clId="Web-{B95B1872-FC5E-7926-6AF7-7FC80A886EFC}" dt="2022-09-27T14:50:01.240" v="54" actId="20577"/>
          <ac:spMkLst>
            <pc:docMk/>
            <pc:sldMk cId="1315113314" sldId="264"/>
            <ac:spMk id="3" creationId="{F717F284-6A98-041E-6E5F-5E9B7DA02C7A}"/>
          </ac:spMkLst>
        </pc:spChg>
      </pc:sldChg>
      <pc:sldChg chg="modSp">
        <pc:chgData name="NG CHAO HONG" userId="S::2100997@sit.singaporetech.edu.sg::2b199539-3b2e-47fe-af1c-4b03514cfbbe" providerId="AD" clId="Web-{B95B1872-FC5E-7926-6AF7-7FC80A886EFC}" dt="2022-09-27T14:01:11.418" v="35" actId="20577"/>
        <pc:sldMkLst>
          <pc:docMk/>
          <pc:sldMk cId="3666384097" sldId="265"/>
        </pc:sldMkLst>
        <pc:spChg chg="mod">
          <ac:chgData name="NG CHAO HONG" userId="S::2100997@sit.singaporetech.edu.sg::2b199539-3b2e-47fe-af1c-4b03514cfbbe" providerId="AD" clId="Web-{B95B1872-FC5E-7926-6AF7-7FC80A886EFC}" dt="2022-09-27T14:01:11.418" v="35" actId="20577"/>
          <ac:spMkLst>
            <pc:docMk/>
            <pc:sldMk cId="3666384097" sldId="265"/>
            <ac:spMk id="2" creationId="{2FAF934F-2EA9-F545-2631-2319FE626EF9}"/>
          </ac:spMkLst>
        </pc:spChg>
        <pc:spChg chg="mod">
          <ac:chgData name="NG CHAO HONG" userId="S::2100997@sit.singaporetech.edu.sg::2b199539-3b2e-47fe-af1c-4b03514cfbbe" providerId="AD" clId="Web-{B95B1872-FC5E-7926-6AF7-7FC80A886EFC}" dt="2022-09-27T14:01:00.917" v="34" actId="20577"/>
          <ac:spMkLst>
            <pc:docMk/>
            <pc:sldMk cId="3666384097" sldId="265"/>
            <ac:spMk id="3" creationId="{1E85C15B-0F98-07EA-36E3-042332B613A0}"/>
          </ac:spMkLst>
        </pc:spChg>
      </pc:sldChg>
      <pc:sldChg chg="modSp add replId">
        <pc:chgData name="NG CHAO HONG" userId="S::2100997@sit.singaporetech.edu.sg::2b199539-3b2e-47fe-af1c-4b03514cfbbe" providerId="AD" clId="Web-{B95B1872-FC5E-7926-6AF7-7FC80A886EFC}" dt="2022-09-27T14:49:37.786" v="46" actId="20577"/>
        <pc:sldMkLst>
          <pc:docMk/>
          <pc:sldMk cId="1123317812" sldId="267"/>
        </pc:sldMkLst>
        <pc:spChg chg="mod">
          <ac:chgData name="NG CHAO HONG" userId="S::2100997@sit.singaporetech.edu.sg::2b199539-3b2e-47fe-af1c-4b03514cfbbe" providerId="AD" clId="Web-{B95B1872-FC5E-7926-6AF7-7FC80A886EFC}" dt="2022-09-27T14:01:22.387" v="44" actId="20577"/>
          <ac:spMkLst>
            <pc:docMk/>
            <pc:sldMk cId="1123317812" sldId="267"/>
            <ac:spMk id="2" creationId="{2FAF934F-2EA9-F545-2631-2319FE626EF9}"/>
          </ac:spMkLst>
        </pc:spChg>
        <pc:spChg chg="mod">
          <ac:chgData name="NG CHAO HONG" userId="S::2100997@sit.singaporetech.edu.sg::2b199539-3b2e-47fe-af1c-4b03514cfbbe" providerId="AD" clId="Web-{B95B1872-FC5E-7926-6AF7-7FC80A886EFC}" dt="2022-09-27T14:49:37.786" v="46" actId="20577"/>
          <ac:spMkLst>
            <pc:docMk/>
            <pc:sldMk cId="1123317812" sldId="267"/>
            <ac:spMk id="3" creationId="{1E85C15B-0F98-07EA-36E3-042332B613A0}"/>
          </ac:spMkLst>
        </pc:spChg>
      </pc:sldChg>
    </pc:docChg>
  </pc:docChgLst>
  <pc:docChgLst>
    <pc:chgData name="TOH ZHENG XIANG" userId="S::2101089@sit.singaporetech.edu.sg::3fe77a91-0860-46f9-b53f-cfaeca367620" providerId="AD" clId="Web-{B77A917C-1115-0CDF-5FCB-8D9A2438EDA4}"/>
    <pc:docChg chg="modSld">
      <pc:chgData name="TOH ZHENG XIANG" userId="S::2101089@sit.singaporetech.edu.sg::3fe77a91-0860-46f9-b53f-cfaeca367620" providerId="AD" clId="Web-{B77A917C-1115-0CDF-5FCB-8D9A2438EDA4}" dt="2022-11-29T15:30:23.799" v="20" actId="14100"/>
      <pc:docMkLst>
        <pc:docMk/>
      </pc:docMkLst>
      <pc:sldChg chg="addSp delSp modSp">
        <pc:chgData name="TOH ZHENG XIANG" userId="S::2101089@sit.singaporetech.edu.sg::3fe77a91-0860-46f9-b53f-cfaeca367620" providerId="AD" clId="Web-{B77A917C-1115-0CDF-5FCB-8D9A2438EDA4}" dt="2022-11-29T15:30:23.799" v="20" actId="14100"/>
        <pc:sldMkLst>
          <pc:docMk/>
          <pc:sldMk cId="2520803777" sldId="263"/>
        </pc:sldMkLst>
        <pc:picChg chg="add del mod">
          <ac:chgData name="TOH ZHENG XIANG" userId="S::2101089@sit.singaporetech.edu.sg::3fe77a91-0860-46f9-b53f-cfaeca367620" providerId="AD" clId="Web-{B77A917C-1115-0CDF-5FCB-8D9A2438EDA4}" dt="2022-11-29T15:22:01.912" v="4"/>
          <ac:picMkLst>
            <pc:docMk/>
            <pc:sldMk cId="2520803777" sldId="263"/>
            <ac:picMk id="3" creationId="{E9C8823D-0694-51C3-A970-F8A2B056F3F5}"/>
          </ac:picMkLst>
        </pc:picChg>
        <pc:picChg chg="add del">
          <ac:chgData name="TOH ZHENG XIANG" userId="S::2101089@sit.singaporetech.edu.sg::3fe77a91-0860-46f9-b53f-cfaeca367620" providerId="AD" clId="Web-{B77A917C-1115-0CDF-5FCB-8D9A2438EDA4}" dt="2022-11-29T15:24:52.557" v="12"/>
          <ac:picMkLst>
            <pc:docMk/>
            <pc:sldMk cId="2520803777" sldId="263"/>
            <ac:picMk id="4" creationId="{A368EBDD-9A30-A91B-10AC-BE1BBE062D10}"/>
          </ac:picMkLst>
        </pc:picChg>
        <pc:picChg chg="mod">
          <ac:chgData name="TOH ZHENG XIANG" userId="S::2101089@sit.singaporetech.edu.sg::3fe77a91-0860-46f9-b53f-cfaeca367620" providerId="AD" clId="Web-{B77A917C-1115-0CDF-5FCB-8D9A2438EDA4}" dt="2022-11-29T15:22:00.631" v="3" actId="1076"/>
          <ac:picMkLst>
            <pc:docMk/>
            <pc:sldMk cId="2520803777" sldId="263"/>
            <ac:picMk id="5" creationId="{CA1797E9-59B7-1B01-30CC-E420F0BBFCDE}"/>
          </ac:picMkLst>
        </pc:picChg>
        <pc:picChg chg="add del mod">
          <ac:chgData name="TOH ZHENG XIANG" userId="S::2101089@sit.singaporetech.edu.sg::3fe77a91-0860-46f9-b53f-cfaeca367620" providerId="AD" clId="Web-{B77A917C-1115-0CDF-5FCB-8D9A2438EDA4}" dt="2022-11-29T15:22:10.725" v="10"/>
          <ac:picMkLst>
            <pc:docMk/>
            <pc:sldMk cId="2520803777" sldId="263"/>
            <ac:picMk id="6" creationId="{3FCDA4C7-2B71-B923-98CF-BBFC503DD1F0}"/>
          </ac:picMkLst>
        </pc:picChg>
        <pc:picChg chg="add del mod">
          <ac:chgData name="TOH ZHENG XIANG" userId="S::2101089@sit.singaporetech.edu.sg::3fe77a91-0860-46f9-b53f-cfaeca367620" providerId="AD" clId="Web-{B77A917C-1115-0CDF-5FCB-8D9A2438EDA4}" dt="2022-11-29T15:30:19.205" v="17"/>
          <ac:picMkLst>
            <pc:docMk/>
            <pc:sldMk cId="2520803777" sldId="263"/>
            <ac:picMk id="7" creationId="{C725A4ED-10A9-0EE2-118D-3A4DE29AB642}"/>
          </ac:picMkLst>
        </pc:picChg>
        <pc:picChg chg="add mod">
          <ac:chgData name="TOH ZHENG XIANG" userId="S::2101089@sit.singaporetech.edu.sg::3fe77a91-0860-46f9-b53f-cfaeca367620" providerId="AD" clId="Web-{B77A917C-1115-0CDF-5FCB-8D9A2438EDA4}" dt="2022-11-29T15:30:23.799" v="20" actId="14100"/>
          <ac:picMkLst>
            <pc:docMk/>
            <pc:sldMk cId="2520803777" sldId="263"/>
            <ac:picMk id="8" creationId="{58BDE827-E65D-BF00-7B5C-EB1B7931ABEA}"/>
          </ac:picMkLst>
        </pc:picChg>
      </pc:sldChg>
    </pc:docChg>
  </pc:docChgLst>
  <pc:docChgLst>
    <pc:chgData name="ANG QUAN XING" userId="S::2101536@sit.singaporetech.edu.sg::02328d7a-4a97-49d3-bb02-54c9451074eb" providerId="AD" clId="Web-{241B8887-1AF4-C798-76E5-A24A1208CDAB}"/>
    <pc:docChg chg="addSld modSld sldOrd">
      <pc:chgData name="ANG QUAN XING" userId="S::2101536@sit.singaporetech.edu.sg::02328d7a-4a97-49d3-bb02-54c9451074eb" providerId="AD" clId="Web-{241B8887-1AF4-C798-76E5-A24A1208CDAB}" dt="2022-09-27T17:58:00.946" v="1022" actId="20577"/>
      <pc:docMkLst>
        <pc:docMk/>
      </pc:docMkLst>
      <pc:sldChg chg="addSp delSp modSp">
        <pc:chgData name="ANG QUAN XING" userId="S::2101536@sit.singaporetech.edu.sg::02328d7a-4a97-49d3-bb02-54c9451074eb" providerId="AD" clId="Web-{241B8887-1AF4-C798-76E5-A24A1208CDAB}" dt="2022-09-27T17:09:41.536" v="21" actId="1076"/>
        <pc:sldMkLst>
          <pc:docMk/>
          <pc:sldMk cId="2520803777" sldId="263"/>
        </pc:sldMkLst>
        <pc:spChg chg="mod">
          <ac:chgData name="ANG QUAN XING" userId="S::2101536@sit.singaporetech.edu.sg::02328d7a-4a97-49d3-bb02-54c9451074eb" providerId="AD" clId="Web-{241B8887-1AF4-C798-76E5-A24A1208CDAB}" dt="2022-09-27T17:08:25.971" v="10" actId="20577"/>
          <ac:spMkLst>
            <pc:docMk/>
            <pc:sldMk cId="2520803777" sldId="263"/>
            <ac:spMk id="2" creationId="{36BB5A19-CE22-048A-59D5-9E601593B6EE}"/>
          </ac:spMkLst>
        </pc:spChg>
        <pc:spChg chg="del">
          <ac:chgData name="ANG QUAN XING" userId="S::2101536@sit.singaporetech.edu.sg::02328d7a-4a97-49d3-bb02-54c9451074eb" providerId="AD" clId="Web-{241B8887-1AF4-C798-76E5-A24A1208CDAB}" dt="2022-09-27T17:08:18.689" v="0"/>
          <ac:spMkLst>
            <pc:docMk/>
            <pc:sldMk cId="2520803777" sldId="263"/>
            <ac:spMk id="3" creationId="{179AE383-05D0-04D5-3697-92BE3D935132}"/>
          </ac:spMkLst>
        </pc:spChg>
        <pc:picChg chg="add mod">
          <ac:chgData name="ANG QUAN XING" userId="S::2101536@sit.singaporetech.edu.sg::02328d7a-4a97-49d3-bb02-54c9451074eb" providerId="AD" clId="Web-{241B8887-1AF4-C798-76E5-A24A1208CDAB}" dt="2022-09-27T17:09:41.536" v="21" actId="1076"/>
          <ac:picMkLst>
            <pc:docMk/>
            <pc:sldMk cId="2520803777" sldId="263"/>
            <ac:picMk id="4" creationId="{A368EBDD-9A30-A91B-10AC-BE1BBE062D10}"/>
          </ac:picMkLst>
        </pc:picChg>
        <pc:picChg chg="add mod">
          <ac:chgData name="ANG QUAN XING" userId="S::2101536@sit.singaporetech.edu.sg::02328d7a-4a97-49d3-bb02-54c9451074eb" providerId="AD" clId="Web-{241B8887-1AF4-C798-76E5-A24A1208CDAB}" dt="2022-09-27T17:09:40.239" v="20" actId="1076"/>
          <ac:picMkLst>
            <pc:docMk/>
            <pc:sldMk cId="2520803777" sldId="263"/>
            <ac:picMk id="5" creationId="{CA1797E9-59B7-1B01-30CC-E420F0BBFCDE}"/>
          </ac:picMkLst>
        </pc:picChg>
      </pc:sldChg>
      <pc:sldChg chg="addSp modSp new ord">
        <pc:chgData name="ANG QUAN XING" userId="S::2101536@sit.singaporetech.edu.sg::02328d7a-4a97-49d3-bb02-54c9451074eb" providerId="AD" clId="Web-{241B8887-1AF4-C798-76E5-A24A1208CDAB}" dt="2022-09-27T17:57:27.960" v="1008" actId="20577"/>
        <pc:sldMkLst>
          <pc:docMk/>
          <pc:sldMk cId="3683391805" sldId="276"/>
        </pc:sldMkLst>
        <pc:spChg chg="mod">
          <ac:chgData name="ANG QUAN XING" userId="S::2101536@sit.singaporetech.edu.sg::02328d7a-4a97-49d3-bb02-54c9451074eb" providerId="AD" clId="Web-{241B8887-1AF4-C798-76E5-A24A1208CDAB}" dt="2022-09-27T17:57:27.960" v="1008" actId="20577"/>
          <ac:spMkLst>
            <pc:docMk/>
            <pc:sldMk cId="3683391805" sldId="276"/>
            <ac:spMk id="2" creationId="{F4EE296E-474B-CDD5-DF84-F343ABE56B59}"/>
          </ac:spMkLst>
        </pc:spChg>
        <pc:spChg chg="mod">
          <ac:chgData name="ANG QUAN XING" userId="S::2101536@sit.singaporetech.edu.sg::02328d7a-4a97-49d3-bb02-54c9451074eb" providerId="AD" clId="Web-{241B8887-1AF4-C798-76E5-A24A1208CDAB}" dt="2022-09-27T17:35:28.487" v="531" actId="20577"/>
          <ac:spMkLst>
            <pc:docMk/>
            <pc:sldMk cId="3683391805" sldId="276"/>
            <ac:spMk id="3" creationId="{B5448134-DBEC-F73B-D512-4FF4AF10CD66}"/>
          </ac:spMkLst>
        </pc:spChg>
        <pc:spChg chg="add mod">
          <ac:chgData name="ANG QUAN XING" userId="S::2101536@sit.singaporetech.edu.sg::02328d7a-4a97-49d3-bb02-54c9451074eb" providerId="AD" clId="Web-{241B8887-1AF4-C798-76E5-A24A1208CDAB}" dt="2022-09-27T17:46:28.387" v="768" actId="20577"/>
          <ac:spMkLst>
            <pc:docMk/>
            <pc:sldMk cId="3683391805" sldId="276"/>
            <ac:spMk id="5" creationId="{46403E80-861C-EF0A-6CED-1FEF45BD784A}"/>
          </ac:spMkLst>
        </pc:spChg>
      </pc:sldChg>
      <pc:sldChg chg="addSp delSp modSp new">
        <pc:chgData name="ANG QUAN XING" userId="S::2101536@sit.singaporetech.edu.sg::02328d7a-4a97-49d3-bb02-54c9451074eb" providerId="AD" clId="Web-{241B8887-1AF4-C798-76E5-A24A1208CDAB}" dt="2022-09-27T17:58:00.946" v="1022" actId="20577"/>
        <pc:sldMkLst>
          <pc:docMk/>
          <pc:sldMk cId="907823161" sldId="277"/>
        </pc:sldMkLst>
        <pc:spChg chg="mod">
          <ac:chgData name="ANG QUAN XING" userId="S::2101536@sit.singaporetech.edu.sg::02328d7a-4a97-49d3-bb02-54c9451074eb" providerId="AD" clId="Web-{241B8887-1AF4-C798-76E5-A24A1208CDAB}" dt="2022-09-27T17:46:01.965" v="751" actId="20577"/>
          <ac:spMkLst>
            <pc:docMk/>
            <pc:sldMk cId="907823161" sldId="277"/>
            <ac:spMk id="2" creationId="{B61E7FB6-CCDE-2C4B-23DE-BA06E9B42DDF}"/>
          </ac:spMkLst>
        </pc:spChg>
        <pc:spChg chg="del">
          <ac:chgData name="ANG QUAN XING" userId="S::2101536@sit.singaporetech.edu.sg::02328d7a-4a97-49d3-bb02-54c9451074eb" providerId="AD" clId="Web-{241B8887-1AF4-C798-76E5-A24A1208CDAB}" dt="2022-09-27T17:46:02.886" v="752"/>
          <ac:spMkLst>
            <pc:docMk/>
            <pc:sldMk cId="907823161" sldId="277"/>
            <ac:spMk id="3" creationId="{3C5B7BD7-F3EF-2D75-C000-6AEF54B033B9}"/>
          </ac:spMkLst>
        </pc:spChg>
        <pc:spChg chg="add mod">
          <ac:chgData name="ANG QUAN XING" userId="S::2101536@sit.singaporetech.edu.sg::02328d7a-4a97-49d3-bb02-54c9451074eb" providerId="AD" clId="Web-{241B8887-1AF4-C798-76E5-A24A1208CDAB}" dt="2022-09-27T17:58:00.946" v="1022" actId="20577"/>
          <ac:spMkLst>
            <pc:docMk/>
            <pc:sldMk cId="907823161" sldId="277"/>
            <ac:spMk id="5" creationId="{6BF9CB3B-2F2B-45DB-2241-82575CF8A2F9}"/>
          </ac:spMkLst>
        </pc:spChg>
        <pc:spChg chg="add mod">
          <ac:chgData name="ANG QUAN XING" userId="S::2101536@sit.singaporetech.edu.sg::02328d7a-4a97-49d3-bb02-54c9451074eb" providerId="AD" clId="Web-{241B8887-1AF4-C798-76E5-A24A1208CDAB}" dt="2022-09-27T17:54:52.891" v="971" actId="20577"/>
          <ac:spMkLst>
            <pc:docMk/>
            <pc:sldMk cId="907823161" sldId="277"/>
            <ac:spMk id="7" creationId="{38A32939-C5C9-69BA-605F-792453808629}"/>
          </ac:spMkLst>
        </pc:spChg>
        <pc:spChg chg="add del mod">
          <ac:chgData name="ANG QUAN XING" userId="S::2101536@sit.singaporetech.edu.sg::02328d7a-4a97-49d3-bb02-54c9451074eb" providerId="AD" clId="Web-{241B8887-1AF4-C798-76E5-A24A1208CDAB}" dt="2022-09-27T17:53:02.247" v="933"/>
          <ac:spMkLst>
            <pc:docMk/>
            <pc:sldMk cId="907823161" sldId="277"/>
            <ac:spMk id="8" creationId="{AF3418F9-380F-010C-4C57-8FB38D645134}"/>
          </ac:spMkLst>
        </pc:spChg>
      </pc:sldChg>
    </pc:docChg>
  </pc:docChgLst>
  <pc:docChgLst>
    <pc:chgData name="Jaden Edwin Chua" userId="S::1802965@sit.singaporetech.edu.sg::9a9dcf08-3f3a-4274-8246-d994eb660d2c" providerId="AD" clId="Web-{69822DCC-5C03-646F-0320-88F3B1C1D967}"/>
    <pc:docChg chg="modSld">
      <pc:chgData name="Jaden Edwin Chua" userId="S::1802965@sit.singaporetech.edu.sg::9a9dcf08-3f3a-4274-8246-d994eb660d2c" providerId="AD" clId="Web-{69822DCC-5C03-646F-0320-88F3B1C1D967}" dt="2022-09-28T03:29:06.302" v="7"/>
      <pc:docMkLst>
        <pc:docMk/>
      </pc:docMkLst>
      <pc:sldChg chg="modNotes">
        <pc:chgData name="Jaden Edwin Chua" userId="S::1802965@sit.singaporetech.edu.sg::9a9dcf08-3f3a-4274-8246-d994eb660d2c" providerId="AD" clId="Web-{69822DCC-5C03-646F-0320-88F3B1C1D967}" dt="2022-09-28T03:29:06.302" v="7"/>
        <pc:sldMkLst>
          <pc:docMk/>
          <pc:sldMk cId="4045179117" sldId="280"/>
        </pc:sldMkLst>
      </pc:sldChg>
    </pc:docChg>
  </pc:docChgLst>
  <pc:docChgLst>
    <pc:chgData name="TONG KAH JUN" userId="S::2101694@sit.singaporetech.edu.sg::c9b01c74-323a-43e4-8b3c-47ae5edbc5f4" providerId="AD" clId="Web-{8E0D0089-A3E2-95A4-FA75-951858E3C031}"/>
    <pc:docChg chg="addSld modSld">
      <pc:chgData name="TONG KAH JUN" userId="S::2101694@sit.singaporetech.edu.sg::c9b01c74-323a-43e4-8b3c-47ae5edbc5f4" providerId="AD" clId="Web-{8E0D0089-A3E2-95A4-FA75-951858E3C031}" dt="2022-09-27T14:06:13.427" v="153" actId="20577"/>
      <pc:docMkLst>
        <pc:docMk/>
      </pc:docMkLst>
      <pc:sldChg chg="addSp delSp modSp new">
        <pc:chgData name="TONG KAH JUN" userId="S::2101694@sit.singaporetech.edu.sg::c9b01c74-323a-43e4-8b3c-47ae5edbc5f4" providerId="AD" clId="Web-{8E0D0089-A3E2-95A4-FA75-951858E3C031}" dt="2022-09-27T14:06:13.427" v="153" actId="20577"/>
        <pc:sldMkLst>
          <pc:docMk/>
          <pc:sldMk cId="1346489386" sldId="266"/>
        </pc:sldMkLst>
        <pc:spChg chg="mod">
          <ac:chgData name="TONG KAH JUN" userId="S::2101694@sit.singaporetech.edu.sg::c9b01c74-323a-43e4-8b3c-47ae5edbc5f4" providerId="AD" clId="Web-{8E0D0089-A3E2-95A4-FA75-951858E3C031}" dt="2022-09-27T14:01:04.792" v="7" actId="20577"/>
          <ac:spMkLst>
            <pc:docMk/>
            <pc:sldMk cId="1346489386" sldId="266"/>
            <ac:spMk id="2" creationId="{1DA45A1F-A277-AC0F-CCB4-06A327219F19}"/>
          </ac:spMkLst>
        </pc:spChg>
        <pc:spChg chg="mod">
          <ac:chgData name="TONG KAH JUN" userId="S::2101694@sit.singaporetech.edu.sg::c9b01c74-323a-43e4-8b3c-47ae5edbc5f4" providerId="AD" clId="Web-{8E0D0089-A3E2-95A4-FA75-951858E3C031}" dt="2022-09-27T14:06:13.427" v="153" actId="20577"/>
          <ac:spMkLst>
            <pc:docMk/>
            <pc:sldMk cId="1346489386" sldId="266"/>
            <ac:spMk id="3" creationId="{B35D48DC-4E54-F826-6DE5-9C96B6497FF6}"/>
          </ac:spMkLst>
        </pc:spChg>
        <pc:spChg chg="add del mod">
          <ac:chgData name="TONG KAH JUN" userId="S::2101694@sit.singaporetech.edu.sg::c9b01c74-323a-43e4-8b3c-47ae5edbc5f4" providerId="AD" clId="Web-{8E0D0089-A3E2-95A4-FA75-951858E3C031}" dt="2022-09-27T14:00:37.182" v="4"/>
          <ac:spMkLst>
            <pc:docMk/>
            <pc:sldMk cId="1346489386" sldId="266"/>
            <ac:spMk id="4" creationId="{2EA005CF-1D95-65C4-3CB3-93F552E8340F}"/>
          </ac:spMkLst>
        </pc:spChg>
      </pc:sldChg>
      <pc:sldChg chg="modSp new">
        <pc:chgData name="TONG KAH JUN" userId="S::2101694@sit.singaporetech.edu.sg::c9b01c74-323a-43e4-8b3c-47ae5edbc5f4" providerId="AD" clId="Web-{8E0D0089-A3E2-95A4-FA75-951858E3C031}" dt="2022-09-27T14:01:43.434" v="36" actId="20577"/>
        <pc:sldMkLst>
          <pc:docMk/>
          <pc:sldMk cId="3825631947" sldId="268"/>
        </pc:sldMkLst>
        <pc:spChg chg="mod">
          <ac:chgData name="TONG KAH JUN" userId="S::2101694@sit.singaporetech.edu.sg::c9b01c74-323a-43e4-8b3c-47ae5edbc5f4" providerId="AD" clId="Web-{8E0D0089-A3E2-95A4-FA75-951858E3C031}" dt="2022-09-27T14:01:17.777" v="17" actId="20577"/>
          <ac:spMkLst>
            <pc:docMk/>
            <pc:sldMk cId="3825631947" sldId="268"/>
            <ac:spMk id="2" creationId="{AFFDAB5A-6E30-9C19-BE3A-C798135BDD24}"/>
          </ac:spMkLst>
        </pc:spChg>
        <pc:spChg chg="mod">
          <ac:chgData name="TONG KAH JUN" userId="S::2101694@sit.singaporetech.edu.sg::c9b01c74-323a-43e4-8b3c-47ae5edbc5f4" providerId="AD" clId="Web-{8E0D0089-A3E2-95A4-FA75-951858E3C031}" dt="2022-09-27T14:01:43.434" v="36" actId="20577"/>
          <ac:spMkLst>
            <pc:docMk/>
            <pc:sldMk cId="3825631947" sldId="268"/>
            <ac:spMk id="3" creationId="{B470E053-719F-B380-EBDF-BD1D583449C6}"/>
          </ac:spMkLst>
        </pc:spChg>
      </pc:sldChg>
    </pc:docChg>
  </pc:docChgLst>
  <pc:docChgLst>
    <pc:chgData name="DANIEL KIEU KIM HUI" userId="S::2101231@sit.singaporetech.edu.sg::956f75f3-4cf8-4851-a93e-058ddf28acf2" providerId="AD" clId="Web-{A0EA4058-B999-B8BE-4A67-EBA9FA22FDF7}"/>
    <pc:docChg chg="modSld">
      <pc:chgData name="DANIEL KIEU KIM HUI" userId="S::2101231@sit.singaporetech.edu.sg::956f75f3-4cf8-4851-a93e-058ddf28acf2" providerId="AD" clId="Web-{A0EA4058-B999-B8BE-4A67-EBA9FA22FDF7}" dt="2022-09-27T20:16:08.189" v="1"/>
      <pc:docMkLst>
        <pc:docMk/>
      </pc:docMkLst>
      <pc:sldChg chg="addSp delSp">
        <pc:chgData name="DANIEL KIEU KIM HUI" userId="S::2101231@sit.singaporetech.edu.sg::956f75f3-4cf8-4851-a93e-058ddf28acf2" providerId="AD" clId="Web-{A0EA4058-B999-B8BE-4A67-EBA9FA22FDF7}" dt="2022-09-27T20:16:08.189" v="1"/>
        <pc:sldMkLst>
          <pc:docMk/>
          <pc:sldMk cId="4045179117" sldId="280"/>
        </pc:sldMkLst>
        <pc:picChg chg="add del">
          <ac:chgData name="DANIEL KIEU KIM HUI" userId="S::2101231@sit.singaporetech.edu.sg::956f75f3-4cf8-4851-a93e-058ddf28acf2" providerId="AD" clId="Web-{A0EA4058-B999-B8BE-4A67-EBA9FA22FDF7}" dt="2022-09-27T20:16:08.189" v="1"/>
          <ac:picMkLst>
            <pc:docMk/>
            <pc:sldMk cId="4045179117" sldId="280"/>
            <ac:picMk id="18" creationId="{BB943C43-1276-530B-A8E3-12CC6B9554C4}"/>
          </ac:picMkLst>
        </pc:picChg>
      </pc:sldChg>
    </pc:docChg>
  </pc:docChgLst>
  <pc:docChgLst>
    <pc:chgData name="Jaden Edwin Chua" userId="S::1802965@sit.singaporetech.edu.sg::9a9dcf08-3f3a-4274-8246-d994eb660d2c" providerId="AD" clId="Web-{9DE10CFD-9B79-7031-60D0-7E736487B80E}"/>
    <pc:docChg chg="modSld">
      <pc:chgData name="Jaden Edwin Chua" userId="S::1802965@sit.singaporetech.edu.sg::9a9dcf08-3f3a-4274-8246-d994eb660d2c" providerId="AD" clId="Web-{9DE10CFD-9B79-7031-60D0-7E736487B80E}" dt="2022-09-27T17:29:40.626" v="419" actId="20577"/>
      <pc:docMkLst>
        <pc:docMk/>
      </pc:docMkLst>
      <pc:sldChg chg="modSp">
        <pc:chgData name="Jaden Edwin Chua" userId="S::1802965@sit.singaporetech.edu.sg::9a9dcf08-3f3a-4274-8246-d994eb660d2c" providerId="AD" clId="Web-{9DE10CFD-9B79-7031-60D0-7E736487B80E}" dt="2022-09-27T17:18:29.600" v="6" actId="20577"/>
        <pc:sldMkLst>
          <pc:docMk/>
          <pc:sldMk cId="2454004222" sldId="262"/>
        </pc:sldMkLst>
        <pc:spChg chg="mod">
          <ac:chgData name="Jaden Edwin Chua" userId="S::1802965@sit.singaporetech.edu.sg::9a9dcf08-3f3a-4274-8246-d994eb660d2c" providerId="AD" clId="Web-{9DE10CFD-9B79-7031-60D0-7E736487B80E}" dt="2022-09-27T17:18:29.600" v="6" actId="20577"/>
          <ac:spMkLst>
            <pc:docMk/>
            <pc:sldMk cId="2454004222" sldId="262"/>
            <ac:spMk id="2" creationId="{BA011CC8-56BE-7982-E0F4-D4518AB3041F}"/>
          </ac:spMkLst>
        </pc:spChg>
      </pc:sldChg>
      <pc:sldChg chg="addSp modSp">
        <pc:chgData name="Jaden Edwin Chua" userId="S::1802965@sit.singaporetech.edu.sg::9a9dcf08-3f3a-4274-8246-d994eb660d2c" providerId="AD" clId="Web-{9DE10CFD-9B79-7031-60D0-7E736487B80E}" dt="2022-09-27T17:29:40.626" v="419" actId="20577"/>
        <pc:sldMkLst>
          <pc:docMk/>
          <pc:sldMk cId="275125653" sldId="275"/>
        </pc:sldMkLst>
        <pc:spChg chg="mod">
          <ac:chgData name="Jaden Edwin Chua" userId="S::1802965@sit.singaporetech.edu.sg::9a9dcf08-3f3a-4274-8246-d994eb660d2c" providerId="AD" clId="Web-{9DE10CFD-9B79-7031-60D0-7E736487B80E}" dt="2022-09-27T17:17:49.677" v="1" actId="20577"/>
          <ac:spMkLst>
            <pc:docMk/>
            <pc:sldMk cId="275125653" sldId="275"/>
            <ac:spMk id="3" creationId="{135A6534-3F27-86F1-9FE3-78394911AE73}"/>
          </ac:spMkLst>
        </pc:spChg>
        <pc:spChg chg="add mod">
          <ac:chgData name="Jaden Edwin Chua" userId="S::1802965@sit.singaporetech.edu.sg::9a9dcf08-3f3a-4274-8246-d994eb660d2c" providerId="AD" clId="Web-{9DE10CFD-9B79-7031-60D0-7E736487B80E}" dt="2022-09-27T17:29:40.626" v="419" actId="20577"/>
          <ac:spMkLst>
            <pc:docMk/>
            <pc:sldMk cId="275125653" sldId="275"/>
            <ac:spMk id="5" creationId="{64465B5E-252B-2CE1-7982-8ED59FB40331}"/>
          </ac:spMkLst>
        </pc:spChg>
      </pc:sldChg>
    </pc:docChg>
  </pc:docChgLst>
  <pc:docChgLst>
    <pc:chgData name="DANIEL KIEU KIM HUI" userId="S::2101231@sit.singaporetech.edu.sg::956f75f3-4cf8-4851-a93e-058ddf28acf2" providerId="AD" clId="Web-{C72A43F2-BB33-11D1-8ED1-4DEB937256A3}"/>
    <pc:docChg chg="addSld delSld modSld">
      <pc:chgData name="DANIEL KIEU KIM HUI" userId="S::2101231@sit.singaporetech.edu.sg::956f75f3-4cf8-4851-a93e-058ddf28acf2" providerId="AD" clId="Web-{C72A43F2-BB33-11D1-8ED1-4DEB937256A3}" dt="2022-11-29T15:49:56.092" v="63"/>
      <pc:docMkLst>
        <pc:docMk/>
      </pc:docMkLst>
      <pc:sldChg chg="addSp delSp modSp">
        <pc:chgData name="DANIEL KIEU KIM HUI" userId="S::2101231@sit.singaporetech.edu.sg::956f75f3-4cf8-4851-a93e-058ddf28acf2" providerId="AD" clId="Web-{C72A43F2-BB33-11D1-8ED1-4DEB937256A3}" dt="2022-11-29T15:44:14.239" v="30" actId="1076"/>
        <pc:sldMkLst>
          <pc:docMk/>
          <pc:sldMk cId="1123317812" sldId="267"/>
        </pc:sldMkLst>
        <pc:picChg chg="add del mod">
          <ac:chgData name="DANIEL KIEU KIM HUI" userId="S::2101231@sit.singaporetech.edu.sg::956f75f3-4cf8-4851-a93e-058ddf28acf2" providerId="AD" clId="Web-{C72A43F2-BB33-11D1-8ED1-4DEB937256A3}" dt="2022-11-29T15:40:31.873" v="12"/>
          <ac:picMkLst>
            <pc:docMk/>
            <pc:sldMk cId="1123317812" sldId="267"/>
            <ac:picMk id="4" creationId="{0E2D55CA-E820-F633-5F2D-0EA12E8FAC3E}"/>
          </ac:picMkLst>
        </pc:picChg>
        <pc:picChg chg="del">
          <ac:chgData name="DANIEL KIEU KIM HUI" userId="S::2101231@sit.singaporetech.edu.sg::956f75f3-4cf8-4851-a93e-058ddf28acf2" providerId="AD" clId="Web-{C72A43F2-BB33-11D1-8ED1-4DEB937256A3}" dt="2022-11-29T15:38:40.854" v="0"/>
          <ac:picMkLst>
            <pc:docMk/>
            <pc:sldMk cId="1123317812" sldId="267"/>
            <ac:picMk id="5" creationId="{C5ACEBEE-C20B-3167-4E51-B9B8E9ACEAEA}"/>
          </ac:picMkLst>
        </pc:picChg>
        <pc:picChg chg="add mod">
          <ac:chgData name="DANIEL KIEU KIM HUI" userId="S::2101231@sit.singaporetech.edu.sg::956f75f3-4cf8-4851-a93e-058ddf28acf2" providerId="AD" clId="Web-{C72A43F2-BB33-11D1-8ED1-4DEB937256A3}" dt="2022-11-29T15:40:36.217" v="15" actId="1076"/>
          <ac:picMkLst>
            <pc:docMk/>
            <pc:sldMk cId="1123317812" sldId="267"/>
            <ac:picMk id="6" creationId="{2E9ADB65-6CA8-43D7-83C4-A80EA86E59E8}"/>
          </ac:picMkLst>
        </pc:picChg>
        <pc:picChg chg="add mod">
          <ac:chgData name="DANIEL KIEU KIM HUI" userId="S::2101231@sit.singaporetech.edu.sg::956f75f3-4cf8-4851-a93e-058ddf28acf2" providerId="AD" clId="Web-{C72A43F2-BB33-11D1-8ED1-4DEB937256A3}" dt="2022-11-29T15:42:58.534" v="22" actId="14100"/>
          <ac:picMkLst>
            <pc:docMk/>
            <pc:sldMk cId="1123317812" sldId="267"/>
            <ac:picMk id="7" creationId="{A69BB171-C5B9-2CC5-303F-374C9E494273}"/>
          </ac:picMkLst>
        </pc:picChg>
        <pc:picChg chg="add mod">
          <ac:chgData name="DANIEL KIEU KIM HUI" userId="S::2101231@sit.singaporetech.edu.sg::956f75f3-4cf8-4851-a93e-058ddf28acf2" providerId="AD" clId="Web-{C72A43F2-BB33-11D1-8ED1-4DEB937256A3}" dt="2022-11-29T15:43:18.847" v="27" actId="1076"/>
          <ac:picMkLst>
            <pc:docMk/>
            <pc:sldMk cId="1123317812" sldId="267"/>
            <ac:picMk id="8" creationId="{5DBE4E72-5E29-31E6-3EA3-B43B6713B874}"/>
          </ac:picMkLst>
        </pc:picChg>
        <pc:picChg chg="add mod">
          <ac:chgData name="DANIEL KIEU KIM HUI" userId="S::2101231@sit.singaporetech.edu.sg::956f75f3-4cf8-4851-a93e-058ddf28acf2" providerId="AD" clId="Web-{C72A43F2-BB33-11D1-8ED1-4DEB937256A3}" dt="2022-11-29T15:44:14.239" v="30" actId="1076"/>
          <ac:picMkLst>
            <pc:docMk/>
            <pc:sldMk cId="1123317812" sldId="267"/>
            <ac:picMk id="9" creationId="{DFF5ADF6-A799-5E78-BDFD-4ED536051025}"/>
          </ac:picMkLst>
        </pc:picChg>
      </pc:sldChg>
      <pc:sldChg chg="addSp delSp modSp new del">
        <pc:chgData name="DANIEL KIEU KIM HUI" userId="S::2101231@sit.singaporetech.edu.sg::956f75f3-4cf8-4851-a93e-058ddf28acf2" providerId="AD" clId="Web-{C72A43F2-BB33-11D1-8ED1-4DEB937256A3}" dt="2022-11-29T15:44:19.942" v="32"/>
        <pc:sldMkLst>
          <pc:docMk/>
          <pc:sldMk cId="3985404615" sldId="288"/>
        </pc:sldMkLst>
        <pc:spChg chg="del">
          <ac:chgData name="DANIEL KIEU KIM HUI" userId="S::2101231@sit.singaporetech.edu.sg::956f75f3-4cf8-4851-a93e-058ddf28acf2" providerId="AD" clId="Web-{C72A43F2-BB33-11D1-8ED1-4DEB937256A3}" dt="2022-11-29T15:39:49.044" v="7"/>
          <ac:spMkLst>
            <pc:docMk/>
            <pc:sldMk cId="3985404615" sldId="288"/>
            <ac:spMk id="2" creationId="{E6A9DCF1-A7F1-93BB-AF53-985228C9D902}"/>
          </ac:spMkLst>
        </pc:spChg>
        <pc:spChg chg="del">
          <ac:chgData name="DANIEL KIEU KIM HUI" userId="S::2101231@sit.singaporetech.edu.sg::956f75f3-4cf8-4851-a93e-058ddf28acf2" providerId="AD" clId="Web-{C72A43F2-BB33-11D1-8ED1-4DEB937256A3}" dt="2022-11-29T15:39:45.091" v="6"/>
          <ac:spMkLst>
            <pc:docMk/>
            <pc:sldMk cId="3985404615" sldId="288"/>
            <ac:spMk id="3" creationId="{C966460B-920B-FCF4-84DC-69C338DA979A}"/>
          </ac:spMkLst>
        </pc:spChg>
        <pc:picChg chg="add mod ord">
          <ac:chgData name="DANIEL KIEU KIM HUI" userId="S::2101231@sit.singaporetech.edu.sg::956f75f3-4cf8-4851-a93e-058ddf28acf2" providerId="AD" clId="Web-{C72A43F2-BB33-11D1-8ED1-4DEB937256A3}" dt="2022-11-29T15:39:59.857" v="11" actId="14100"/>
          <ac:picMkLst>
            <pc:docMk/>
            <pc:sldMk cId="3985404615" sldId="288"/>
            <ac:picMk id="4" creationId="{3848863B-9C03-2F77-A0A3-20A3B3183132}"/>
          </ac:picMkLst>
        </pc:picChg>
      </pc:sldChg>
      <pc:sldChg chg="addSp delSp modSp add replId">
        <pc:chgData name="DANIEL KIEU KIM HUI" userId="S::2101231@sit.singaporetech.edu.sg::956f75f3-4cf8-4851-a93e-058ddf28acf2" providerId="AD" clId="Web-{C72A43F2-BB33-11D1-8ED1-4DEB937256A3}" dt="2022-11-29T15:48:18.808" v="50" actId="1076"/>
        <pc:sldMkLst>
          <pc:docMk/>
          <pc:sldMk cId="17596142" sldId="289"/>
        </pc:sldMkLst>
        <pc:picChg chg="add mod">
          <ac:chgData name="DANIEL KIEU KIM HUI" userId="S::2101231@sit.singaporetech.edu.sg::956f75f3-4cf8-4851-a93e-058ddf28acf2" providerId="AD" clId="Web-{C72A43F2-BB33-11D1-8ED1-4DEB937256A3}" dt="2022-11-29T15:46:30.368" v="40" actId="1076"/>
          <ac:picMkLst>
            <pc:docMk/>
            <pc:sldMk cId="17596142" sldId="289"/>
            <ac:picMk id="4" creationId="{B918BBFA-E631-235C-6B99-6E032EC476CB}"/>
          </ac:picMkLst>
        </pc:picChg>
        <pc:picChg chg="add mod">
          <ac:chgData name="DANIEL KIEU KIM HUI" userId="S::2101231@sit.singaporetech.edu.sg::956f75f3-4cf8-4851-a93e-058ddf28acf2" providerId="AD" clId="Web-{C72A43F2-BB33-11D1-8ED1-4DEB937256A3}" dt="2022-11-29T15:48:03.261" v="45" actId="1076"/>
          <ac:picMkLst>
            <pc:docMk/>
            <pc:sldMk cId="17596142" sldId="289"/>
            <ac:picMk id="5" creationId="{20FEFD73-2218-13F2-B75B-D5E22FE455F9}"/>
          </ac:picMkLst>
        </pc:picChg>
        <pc:picChg chg="del">
          <ac:chgData name="DANIEL KIEU KIM HUI" userId="S::2101231@sit.singaporetech.edu.sg::956f75f3-4cf8-4851-a93e-058ddf28acf2" providerId="AD" clId="Web-{C72A43F2-BB33-11D1-8ED1-4DEB937256A3}" dt="2022-11-29T15:44:23.880" v="37"/>
          <ac:picMkLst>
            <pc:docMk/>
            <pc:sldMk cId="17596142" sldId="289"/>
            <ac:picMk id="6" creationId="{2E9ADB65-6CA8-43D7-83C4-A80EA86E59E8}"/>
          </ac:picMkLst>
        </pc:picChg>
        <pc:picChg chg="del">
          <ac:chgData name="DANIEL KIEU KIM HUI" userId="S::2101231@sit.singaporetech.edu.sg::956f75f3-4cf8-4851-a93e-058ddf28acf2" providerId="AD" clId="Web-{C72A43F2-BB33-11D1-8ED1-4DEB937256A3}" dt="2022-11-29T15:44:23.442" v="36"/>
          <ac:picMkLst>
            <pc:docMk/>
            <pc:sldMk cId="17596142" sldId="289"/>
            <ac:picMk id="7" creationId="{A69BB171-C5B9-2CC5-303F-374C9E494273}"/>
          </ac:picMkLst>
        </pc:picChg>
        <pc:picChg chg="del">
          <ac:chgData name="DANIEL KIEU KIM HUI" userId="S::2101231@sit.singaporetech.edu.sg::956f75f3-4cf8-4851-a93e-058ddf28acf2" providerId="AD" clId="Web-{C72A43F2-BB33-11D1-8ED1-4DEB937256A3}" dt="2022-11-29T15:44:23.067" v="35"/>
          <ac:picMkLst>
            <pc:docMk/>
            <pc:sldMk cId="17596142" sldId="289"/>
            <ac:picMk id="8" creationId="{5DBE4E72-5E29-31E6-3EA3-B43B6713B874}"/>
          </ac:picMkLst>
        </pc:picChg>
        <pc:picChg chg="del mod">
          <ac:chgData name="DANIEL KIEU KIM HUI" userId="S::2101231@sit.singaporetech.edu.sg::956f75f3-4cf8-4851-a93e-058ddf28acf2" providerId="AD" clId="Web-{C72A43F2-BB33-11D1-8ED1-4DEB937256A3}" dt="2022-11-29T15:44:22.458" v="34"/>
          <ac:picMkLst>
            <pc:docMk/>
            <pc:sldMk cId="17596142" sldId="289"/>
            <ac:picMk id="9" creationId="{DFF5ADF6-A799-5E78-BDFD-4ED536051025}"/>
          </ac:picMkLst>
        </pc:picChg>
        <pc:picChg chg="add mod">
          <ac:chgData name="DANIEL KIEU KIM HUI" userId="S::2101231@sit.singaporetech.edu.sg::956f75f3-4cf8-4851-a93e-058ddf28acf2" providerId="AD" clId="Web-{C72A43F2-BB33-11D1-8ED1-4DEB937256A3}" dt="2022-11-29T15:48:18.808" v="50" actId="1076"/>
          <ac:picMkLst>
            <pc:docMk/>
            <pc:sldMk cId="17596142" sldId="289"/>
            <ac:picMk id="10" creationId="{F154E5A0-A1B4-ED8C-01CC-8B74BEF21E06}"/>
          </ac:picMkLst>
        </pc:picChg>
      </pc:sldChg>
      <pc:sldChg chg="addSp delSp modSp add replId">
        <pc:chgData name="DANIEL KIEU KIM HUI" userId="S::2101231@sit.singaporetech.edu.sg::956f75f3-4cf8-4851-a93e-058ddf28acf2" providerId="AD" clId="Web-{C72A43F2-BB33-11D1-8ED1-4DEB937256A3}" dt="2022-11-29T15:49:56.092" v="63"/>
        <pc:sldMkLst>
          <pc:docMk/>
          <pc:sldMk cId="3104058267" sldId="290"/>
        </pc:sldMkLst>
        <pc:picChg chg="del">
          <ac:chgData name="DANIEL KIEU KIM HUI" userId="S::2101231@sit.singaporetech.edu.sg::956f75f3-4cf8-4851-a93e-058ddf28acf2" providerId="AD" clId="Web-{C72A43F2-BB33-11D1-8ED1-4DEB937256A3}" dt="2022-11-29T15:48:27.777" v="52"/>
          <ac:picMkLst>
            <pc:docMk/>
            <pc:sldMk cId="3104058267" sldId="290"/>
            <ac:picMk id="4" creationId="{B918BBFA-E631-235C-6B99-6E032EC476CB}"/>
          </ac:picMkLst>
        </pc:picChg>
        <pc:picChg chg="del">
          <ac:chgData name="DANIEL KIEU KIM HUI" userId="S::2101231@sit.singaporetech.edu.sg::956f75f3-4cf8-4851-a93e-058ddf28acf2" providerId="AD" clId="Web-{C72A43F2-BB33-11D1-8ED1-4DEB937256A3}" dt="2022-11-29T15:48:28.262" v="53"/>
          <ac:picMkLst>
            <pc:docMk/>
            <pc:sldMk cId="3104058267" sldId="290"/>
            <ac:picMk id="5" creationId="{20FEFD73-2218-13F2-B75B-D5E22FE455F9}"/>
          </ac:picMkLst>
        </pc:picChg>
        <pc:picChg chg="add mod">
          <ac:chgData name="DANIEL KIEU KIM HUI" userId="S::2101231@sit.singaporetech.edu.sg::956f75f3-4cf8-4851-a93e-058ddf28acf2" providerId="AD" clId="Web-{C72A43F2-BB33-11D1-8ED1-4DEB937256A3}" dt="2022-11-29T15:48:54.637" v="59" actId="1076"/>
          <ac:picMkLst>
            <pc:docMk/>
            <pc:sldMk cId="3104058267" sldId="290"/>
            <ac:picMk id="6" creationId="{C7CED0CE-E783-1840-F6C9-942223170F03}"/>
          </ac:picMkLst>
        </pc:picChg>
        <pc:picChg chg="add mod">
          <ac:chgData name="DANIEL KIEU KIM HUI" userId="S::2101231@sit.singaporetech.edu.sg::956f75f3-4cf8-4851-a93e-058ddf28acf2" providerId="AD" clId="Web-{C72A43F2-BB33-11D1-8ED1-4DEB937256A3}" dt="2022-11-29T15:49:45.936" v="62" actId="1076"/>
          <ac:picMkLst>
            <pc:docMk/>
            <pc:sldMk cId="3104058267" sldId="290"/>
            <ac:picMk id="7" creationId="{89176827-7663-C287-2069-A1F7CA1EB830}"/>
          </ac:picMkLst>
        </pc:picChg>
        <pc:picChg chg="add mod">
          <ac:chgData name="DANIEL KIEU KIM HUI" userId="S::2101231@sit.singaporetech.edu.sg::956f75f3-4cf8-4851-a93e-058ddf28acf2" providerId="AD" clId="Web-{C72A43F2-BB33-11D1-8ED1-4DEB937256A3}" dt="2022-11-29T15:49:56.092" v="63"/>
          <ac:picMkLst>
            <pc:docMk/>
            <pc:sldMk cId="3104058267" sldId="290"/>
            <ac:picMk id="8" creationId="{1637A189-DE71-5217-9ED6-424646CD6E1B}"/>
          </ac:picMkLst>
        </pc:picChg>
        <pc:picChg chg="del">
          <ac:chgData name="DANIEL KIEU KIM HUI" userId="S::2101231@sit.singaporetech.edu.sg::956f75f3-4cf8-4851-a93e-058ddf28acf2" providerId="AD" clId="Web-{C72A43F2-BB33-11D1-8ED1-4DEB937256A3}" dt="2022-11-29T15:48:28.621" v="54"/>
          <ac:picMkLst>
            <pc:docMk/>
            <pc:sldMk cId="3104058267" sldId="290"/>
            <ac:picMk id="10" creationId="{F154E5A0-A1B4-ED8C-01CC-8B74BEF21E06}"/>
          </ac:picMkLst>
        </pc:picChg>
      </pc:sldChg>
    </pc:docChg>
  </pc:docChgLst>
  <pc:docChgLst>
    <pc:chgData name="CHIA TECK FATT  REAGAN" userId="S::2102539@sit.singaporetech.edu.sg::fecbcb66-e38b-4e2b-82d9-93d93ef31828" providerId="AD" clId="Web-{805F33DC-E576-A879-E958-9BE73F2C4009}"/>
    <pc:docChg chg="modSld">
      <pc:chgData name="CHIA TECK FATT  REAGAN" userId="S::2102539@sit.singaporetech.edu.sg::fecbcb66-e38b-4e2b-82d9-93d93ef31828" providerId="AD" clId="Web-{805F33DC-E576-A879-E958-9BE73F2C4009}" dt="2022-09-27T15:38:59.535" v="84" actId="1076"/>
      <pc:docMkLst>
        <pc:docMk/>
      </pc:docMkLst>
      <pc:sldChg chg="modSp">
        <pc:chgData name="CHIA TECK FATT  REAGAN" userId="S::2102539@sit.singaporetech.edu.sg::fecbcb66-e38b-4e2b-82d9-93d93ef31828" providerId="AD" clId="Web-{805F33DC-E576-A879-E958-9BE73F2C4009}" dt="2022-09-27T14:51:23.246" v="54" actId="20577"/>
        <pc:sldMkLst>
          <pc:docMk/>
          <pc:sldMk cId="1315113314" sldId="264"/>
        </pc:sldMkLst>
        <pc:spChg chg="mod">
          <ac:chgData name="CHIA TECK FATT  REAGAN" userId="S::2102539@sit.singaporetech.edu.sg::fecbcb66-e38b-4e2b-82d9-93d93ef31828" providerId="AD" clId="Web-{805F33DC-E576-A879-E958-9BE73F2C4009}" dt="2022-09-27T14:51:23.246" v="54" actId="20577"/>
          <ac:spMkLst>
            <pc:docMk/>
            <pc:sldMk cId="1315113314" sldId="264"/>
            <ac:spMk id="3" creationId="{F717F284-6A98-041E-6E5F-5E9B7DA02C7A}"/>
          </ac:spMkLst>
        </pc:spChg>
        <pc:picChg chg="mod">
          <ac:chgData name="CHIA TECK FATT  REAGAN" userId="S::2102539@sit.singaporetech.edu.sg::fecbcb66-e38b-4e2b-82d9-93d93ef31828" providerId="AD" clId="Web-{805F33DC-E576-A879-E958-9BE73F2C4009}" dt="2022-09-27T14:51:15.902" v="52" actId="1076"/>
          <ac:picMkLst>
            <pc:docMk/>
            <pc:sldMk cId="1315113314" sldId="264"/>
            <ac:picMk id="4" creationId="{441867D6-E152-B219-3D16-968CDC16C0CD}"/>
          </ac:picMkLst>
        </pc:picChg>
      </pc:sldChg>
      <pc:sldChg chg="addSp delSp modSp">
        <pc:chgData name="CHIA TECK FATT  REAGAN" userId="S::2102539@sit.singaporetech.edu.sg::fecbcb66-e38b-4e2b-82d9-93d93ef31828" providerId="AD" clId="Web-{805F33DC-E576-A879-E958-9BE73F2C4009}" dt="2022-09-27T15:38:59.535" v="84" actId="1076"/>
        <pc:sldMkLst>
          <pc:docMk/>
          <pc:sldMk cId="1123317812" sldId="267"/>
        </pc:sldMkLst>
        <pc:spChg chg="mod">
          <ac:chgData name="CHIA TECK FATT  REAGAN" userId="S::2102539@sit.singaporetech.edu.sg::fecbcb66-e38b-4e2b-82d9-93d93ef31828" providerId="AD" clId="Web-{805F33DC-E576-A879-E958-9BE73F2C4009}" dt="2022-09-27T15:34:02.698" v="73" actId="20577"/>
          <ac:spMkLst>
            <pc:docMk/>
            <pc:sldMk cId="1123317812" sldId="267"/>
            <ac:spMk id="3" creationId="{1E85C15B-0F98-07EA-36E3-042332B613A0}"/>
          </ac:spMkLst>
        </pc:spChg>
        <pc:picChg chg="add del mod">
          <ac:chgData name="CHIA TECK FATT  REAGAN" userId="S::2102539@sit.singaporetech.edu.sg::fecbcb66-e38b-4e2b-82d9-93d93ef31828" providerId="AD" clId="Web-{805F33DC-E576-A879-E958-9BE73F2C4009}" dt="2022-09-27T15:34:16.824" v="78"/>
          <ac:picMkLst>
            <pc:docMk/>
            <pc:sldMk cId="1123317812" sldId="267"/>
            <ac:picMk id="4" creationId="{BEB8173D-C7C4-8DFD-5530-6BC6004ECD96}"/>
          </ac:picMkLst>
        </pc:picChg>
        <pc:picChg chg="add mod">
          <ac:chgData name="CHIA TECK FATT  REAGAN" userId="S::2102539@sit.singaporetech.edu.sg::fecbcb66-e38b-4e2b-82d9-93d93ef31828" providerId="AD" clId="Web-{805F33DC-E576-A879-E958-9BE73F2C4009}" dt="2022-09-27T15:38:59.535" v="84" actId="1076"/>
          <ac:picMkLst>
            <pc:docMk/>
            <pc:sldMk cId="1123317812" sldId="267"/>
            <ac:picMk id="5" creationId="{C5ACEBEE-C20B-3167-4E51-B9B8E9ACEAEA}"/>
          </ac:picMkLst>
        </pc:picChg>
      </pc:sldChg>
    </pc:docChg>
  </pc:docChgLst>
  <pc:docChgLst>
    <pc:chgData name="MATHAN S/O NANTHABALA" userId="S::2100605@sit.singaporetech.edu.sg::eaea6bf6-2246-4033-9e4b-bf7573f06a3b" providerId="AD" clId="Web-{55D66ED9-7236-4E9E-AF5B-E775775F01B4}"/>
    <pc:docChg chg="modSld">
      <pc:chgData name="MATHAN S/O NANTHABALA" userId="S::2100605@sit.singaporetech.edu.sg::eaea6bf6-2246-4033-9e4b-bf7573f06a3b" providerId="AD" clId="Web-{55D66ED9-7236-4E9E-AF5B-E775775F01B4}" dt="2022-09-27T14:04:07.034" v="20" actId="20577"/>
      <pc:docMkLst>
        <pc:docMk/>
      </pc:docMkLst>
      <pc:sldChg chg="modSp">
        <pc:chgData name="MATHAN S/O NANTHABALA" userId="S::2100605@sit.singaporetech.edu.sg::eaea6bf6-2246-4033-9e4b-bf7573f06a3b" providerId="AD" clId="Web-{55D66ED9-7236-4E9E-AF5B-E775775F01B4}" dt="2022-09-27T14:02:36.124" v="13" actId="1076"/>
        <pc:sldMkLst>
          <pc:docMk/>
          <pc:sldMk cId="1049174681" sldId="261"/>
        </pc:sldMkLst>
        <pc:picChg chg="mod">
          <ac:chgData name="MATHAN S/O NANTHABALA" userId="S::2100605@sit.singaporetech.edu.sg::eaea6bf6-2246-4033-9e4b-bf7573f06a3b" providerId="AD" clId="Web-{55D66ED9-7236-4E9E-AF5B-E775775F01B4}" dt="2022-09-27T14:02:36.124" v="13" actId="1076"/>
          <ac:picMkLst>
            <pc:docMk/>
            <pc:sldMk cId="1049174681" sldId="261"/>
            <ac:picMk id="4" creationId="{4829D3F0-2294-70C0-D848-2291C6E9D4AF}"/>
          </ac:picMkLst>
        </pc:picChg>
      </pc:sldChg>
      <pc:sldChg chg="modSp">
        <pc:chgData name="MATHAN S/O NANTHABALA" userId="S::2100605@sit.singaporetech.edu.sg::eaea6bf6-2246-4033-9e4b-bf7573f06a3b" providerId="AD" clId="Web-{55D66ED9-7236-4E9E-AF5B-E775775F01B4}" dt="2022-09-27T14:04:07.034" v="20" actId="20577"/>
        <pc:sldMkLst>
          <pc:docMk/>
          <pc:sldMk cId="1346489386" sldId="266"/>
        </pc:sldMkLst>
        <pc:spChg chg="mod">
          <ac:chgData name="MATHAN S/O NANTHABALA" userId="S::2100605@sit.singaporetech.edu.sg::eaea6bf6-2246-4033-9e4b-bf7573f06a3b" providerId="AD" clId="Web-{55D66ED9-7236-4E9E-AF5B-E775775F01B4}" dt="2022-09-27T14:04:07.034" v="20" actId="20577"/>
          <ac:spMkLst>
            <pc:docMk/>
            <pc:sldMk cId="1346489386" sldId="266"/>
            <ac:spMk id="3" creationId="{B35D48DC-4E54-F826-6DE5-9C96B6497FF6}"/>
          </ac:spMkLst>
        </pc:spChg>
      </pc:sldChg>
    </pc:docChg>
  </pc:docChgLst>
  <pc:docChgLst>
    <pc:chgData name="NG CHAO HONG" userId="S::2100997@sit.singaporetech.edu.sg::2b199539-3b2e-47fe-af1c-4b03514cfbbe" providerId="AD" clId="Web-{7B5C5067-1275-B1D5-0AF2-1DB5F43E6E21}"/>
    <pc:docChg chg="addSld modSld">
      <pc:chgData name="NG CHAO HONG" userId="S::2100997@sit.singaporetech.edu.sg::2b199539-3b2e-47fe-af1c-4b03514cfbbe" providerId="AD" clId="Web-{7B5C5067-1275-B1D5-0AF2-1DB5F43E6E21}" dt="2022-09-27T15:48:43.100" v="56" actId="20577"/>
      <pc:docMkLst>
        <pc:docMk/>
      </pc:docMkLst>
      <pc:sldChg chg="modSp">
        <pc:chgData name="NG CHAO HONG" userId="S::2100997@sit.singaporetech.edu.sg::2b199539-3b2e-47fe-af1c-4b03514cfbbe" providerId="AD" clId="Web-{7B5C5067-1275-B1D5-0AF2-1DB5F43E6E21}" dt="2022-09-27T14:50:40.823" v="5" actId="20577"/>
        <pc:sldMkLst>
          <pc:docMk/>
          <pc:sldMk cId="1315113314" sldId="264"/>
        </pc:sldMkLst>
        <pc:spChg chg="mod">
          <ac:chgData name="NG CHAO HONG" userId="S::2100997@sit.singaporetech.edu.sg::2b199539-3b2e-47fe-af1c-4b03514cfbbe" providerId="AD" clId="Web-{7B5C5067-1275-B1D5-0AF2-1DB5F43E6E21}" dt="2022-09-27T14:50:40.823" v="5" actId="20577"/>
          <ac:spMkLst>
            <pc:docMk/>
            <pc:sldMk cId="1315113314" sldId="264"/>
            <ac:spMk id="3" creationId="{F717F284-6A98-041E-6E5F-5E9B7DA02C7A}"/>
          </ac:spMkLst>
        </pc:spChg>
      </pc:sldChg>
      <pc:sldChg chg="modSp">
        <pc:chgData name="NG CHAO HONG" userId="S::2100997@sit.singaporetech.edu.sg::2b199539-3b2e-47fe-af1c-4b03514cfbbe" providerId="AD" clId="Web-{7B5C5067-1275-B1D5-0AF2-1DB5F43E6E21}" dt="2022-09-27T15:48:43.100" v="56" actId="20577"/>
        <pc:sldMkLst>
          <pc:docMk/>
          <pc:sldMk cId="3666384097" sldId="265"/>
        </pc:sldMkLst>
        <pc:spChg chg="mod">
          <ac:chgData name="NG CHAO HONG" userId="S::2100997@sit.singaporetech.edu.sg::2b199539-3b2e-47fe-af1c-4b03514cfbbe" providerId="AD" clId="Web-{7B5C5067-1275-B1D5-0AF2-1DB5F43E6E21}" dt="2022-09-27T15:48:43.100" v="56" actId="20577"/>
          <ac:spMkLst>
            <pc:docMk/>
            <pc:sldMk cId="3666384097" sldId="265"/>
            <ac:spMk id="3" creationId="{1E85C15B-0F98-07EA-36E3-042332B613A0}"/>
          </ac:spMkLst>
        </pc:spChg>
      </pc:sldChg>
      <pc:sldChg chg="addSp delSp modSp add replId">
        <pc:chgData name="NG CHAO HONG" userId="S::2100997@sit.singaporetech.edu.sg::2b199539-3b2e-47fe-af1c-4b03514cfbbe" providerId="AD" clId="Web-{7B5C5067-1275-B1D5-0AF2-1DB5F43E6E21}" dt="2022-09-27T15:45:52.829" v="52" actId="1076"/>
        <pc:sldMkLst>
          <pc:docMk/>
          <pc:sldMk cId="3313900352" sldId="271"/>
        </pc:sldMkLst>
        <pc:spChg chg="mod">
          <ac:chgData name="NG CHAO HONG" userId="S::2100997@sit.singaporetech.edu.sg::2b199539-3b2e-47fe-af1c-4b03514cfbbe" providerId="AD" clId="Web-{7B5C5067-1275-B1D5-0AF2-1DB5F43E6E21}" dt="2022-09-27T15:24:11.565" v="33" actId="20577"/>
          <ac:spMkLst>
            <pc:docMk/>
            <pc:sldMk cId="3313900352" sldId="271"/>
            <ac:spMk id="2" creationId="{2FAF934F-2EA9-F545-2631-2319FE626EF9}"/>
          </ac:spMkLst>
        </pc:spChg>
        <pc:spChg chg="mod">
          <ac:chgData name="NG CHAO HONG" userId="S::2100997@sit.singaporetech.edu.sg::2b199539-3b2e-47fe-af1c-4b03514cfbbe" providerId="AD" clId="Web-{7B5C5067-1275-B1D5-0AF2-1DB5F43E6E21}" dt="2022-09-27T15:23:56.486" v="21" actId="20577"/>
          <ac:spMkLst>
            <pc:docMk/>
            <pc:sldMk cId="3313900352" sldId="271"/>
            <ac:spMk id="3" creationId="{1E85C15B-0F98-07EA-36E3-042332B613A0}"/>
          </ac:spMkLst>
        </pc:spChg>
        <pc:spChg chg="mod">
          <ac:chgData name="NG CHAO HONG" userId="S::2100997@sit.singaporetech.edu.sg::2b199539-3b2e-47fe-af1c-4b03514cfbbe" providerId="AD" clId="Web-{7B5C5067-1275-B1D5-0AF2-1DB5F43E6E21}" dt="2022-09-27T15:40:29.114" v="42" actId="1076"/>
          <ac:spMkLst>
            <pc:docMk/>
            <pc:sldMk cId="3313900352" sldId="271"/>
            <ac:spMk id="7" creationId="{F69818F3-727B-7BE4-081F-B6051748C0D5}"/>
          </ac:spMkLst>
        </pc:spChg>
        <pc:spChg chg="mod">
          <ac:chgData name="NG CHAO HONG" userId="S::2100997@sit.singaporetech.edu.sg::2b199539-3b2e-47fe-af1c-4b03514cfbbe" providerId="AD" clId="Web-{7B5C5067-1275-B1D5-0AF2-1DB5F43E6E21}" dt="2022-09-27T15:45:15.671" v="46" actId="1076"/>
          <ac:spMkLst>
            <pc:docMk/>
            <pc:sldMk cId="3313900352" sldId="271"/>
            <ac:spMk id="14" creationId="{430B1C96-E2CE-E6D5-2B28-D63ACC7FEA8E}"/>
          </ac:spMkLst>
        </pc:spChg>
        <pc:spChg chg="mod">
          <ac:chgData name="NG CHAO HONG" userId="S::2100997@sit.singaporetech.edu.sg::2b199539-3b2e-47fe-af1c-4b03514cfbbe" providerId="AD" clId="Web-{7B5C5067-1275-B1D5-0AF2-1DB5F43E6E21}" dt="2022-09-27T15:45:52.829" v="52" actId="1076"/>
          <ac:spMkLst>
            <pc:docMk/>
            <pc:sldMk cId="3313900352" sldId="271"/>
            <ac:spMk id="44" creationId="{B6B86A52-91A9-1337-F749-CA5F87E9F93C}"/>
          </ac:spMkLst>
        </pc:spChg>
        <pc:cxnChg chg="add mod">
          <ac:chgData name="NG CHAO HONG" userId="S::2100997@sit.singaporetech.edu.sg::2b199539-3b2e-47fe-af1c-4b03514cfbbe" providerId="AD" clId="Web-{7B5C5067-1275-B1D5-0AF2-1DB5F43E6E21}" dt="2022-09-27T15:45:43.360" v="51" actId="14100"/>
          <ac:cxnSpMkLst>
            <pc:docMk/>
            <pc:sldMk cId="3313900352" sldId="271"/>
            <ac:cxnSpMk id="5" creationId="{FAF2A0EF-452A-041C-1B37-BD11D766E139}"/>
          </ac:cxnSpMkLst>
        </pc:cxnChg>
        <pc:cxnChg chg="del mod">
          <ac:chgData name="NG CHAO HONG" userId="S::2100997@sit.singaporetech.edu.sg::2b199539-3b2e-47fe-af1c-4b03514cfbbe" providerId="AD" clId="Web-{7B5C5067-1275-B1D5-0AF2-1DB5F43E6E21}" dt="2022-09-27T15:45:30.265" v="49"/>
          <ac:cxnSpMkLst>
            <pc:docMk/>
            <pc:sldMk cId="3313900352" sldId="271"/>
            <ac:cxnSpMk id="54" creationId="{0008BBB6-8DD9-7259-6BF2-05CA22DB9C13}"/>
          </ac:cxnSpMkLst>
        </pc:cxnChg>
      </pc:sldChg>
    </pc:docChg>
  </pc:docChgLst>
  <pc:docChgLst>
    <pc:chgData name="Jaden Edwin Chua" userId="S::1802965@sit.singaporetech.edu.sg::9a9dcf08-3f3a-4274-8246-d994eb660d2c" providerId="AD" clId="Web-{CF7457EA-C6C7-1DFD-721C-157153151F39}"/>
    <pc:docChg chg="modSld">
      <pc:chgData name="Jaden Edwin Chua" userId="S::1802965@sit.singaporetech.edu.sg::9a9dcf08-3f3a-4274-8246-d994eb660d2c" providerId="AD" clId="Web-{CF7457EA-C6C7-1DFD-721C-157153151F39}" dt="2022-09-27T17:37:09.277" v="49" actId="20577"/>
      <pc:docMkLst>
        <pc:docMk/>
      </pc:docMkLst>
      <pc:sldChg chg="modSp">
        <pc:chgData name="Jaden Edwin Chua" userId="S::1802965@sit.singaporetech.edu.sg::9a9dcf08-3f3a-4274-8246-d994eb660d2c" providerId="AD" clId="Web-{CF7457EA-C6C7-1DFD-721C-157153151F39}" dt="2022-09-27T17:37:09.277" v="49" actId="20577"/>
        <pc:sldMkLst>
          <pc:docMk/>
          <pc:sldMk cId="275125653" sldId="275"/>
        </pc:sldMkLst>
        <pc:spChg chg="mod">
          <ac:chgData name="Jaden Edwin Chua" userId="S::1802965@sit.singaporetech.edu.sg::9a9dcf08-3f3a-4274-8246-d994eb660d2c" providerId="AD" clId="Web-{CF7457EA-C6C7-1DFD-721C-157153151F39}" dt="2022-09-27T17:36:06.431" v="38" actId="20577"/>
          <ac:spMkLst>
            <pc:docMk/>
            <pc:sldMk cId="275125653" sldId="275"/>
            <ac:spMk id="2" creationId="{BA011CC8-56BE-7982-E0F4-D4518AB3041F}"/>
          </ac:spMkLst>
        </pc:spChg>
        <pc:spChg chg="mod">
          <ac:chgData name="Jaden Edwin Chua" userId="S::1802965@sit.singaporetech.edu.sg::9a9dcf08-3f3a-4274-8246-d994eb660d2c" providerId="AD" clId="Web-{CF7457EA-C6C7-1DFD-721C-157153151F39}" dt="2022-09-27T17:37:09.277" v="49" actId="20577"/>
          <ac:spMkLst>
            <pc:docMk/>
            <pc:sldMk cId="275125653" sldId="275"/>
            <ac:spMk id="5" creationId="{64465B5E-252B-2CE1-7982-8ED59FB40331}"/>
          </ac:spMkLst>
        </pc:spChg>
      </pc:sldChg>
      <pc:sldChg chg="modSp">
        <pc:chgData name="Jaden Edwin Chua" userId="S::1802965@sit.singaporetech.edu.sg::9a9dcf08-3f3a-4274-8246-d994eb660d2c" providerId="AD" clId="Web-{CF7457EA-C6C7-1DFD-721C-157153151F39}" dt="2022-09-27T17:36:49.214" v="43" actId="20577"/>
        <pc:sldMkLst>
          <pc:docMk/>
          <pc:sldMk cId="1331679827" sldId="278"/>
        </pc:sldMkLst>
        <pc:spChg chg="mod">
          <ac:chgData name="Jaden Edwin Chua" userId="S::1802965@sit.singaporetech.edu.sg::9a9dcf08-3f3a-4274-8246-d994eb660d2c" providerId="AD" clId="Web-{CF7457EA-C6C7-1DFD-721C-157153151F39}" dt="2022-09-27T17:35:53.290" v="36" actId="20577"/>
          <ac:spMkLst>
            <pc:docMk/>
            <pc:sldMk cId="1331679827" sldId="278"/>
            <ac:spMk id="2" creationId="{BA011CC8-56BE-7982-E0F4-D4518AB3041F}"/>
          </ac:spMkLst>
        </pc:spChg>
        <pc:spChg chg="mod">
          <ac:chgData name="Jaden Edwin Chua" userId="S::1802965@sit.singaporetech.edu.sg::9a9dcf08-3f3a-4274-8246-d994eb660d2c" providerId="AD" clId="Web-{CF7457EA-C6C7-1DFD-721C-157153151F39}" dt="2022-09-27T17:36:49.214" v="43" actId="20577"/>
          <ac:spMkLst>
            <pc:docMk/>
            <pc:sldMk cId="1331679827" sldId="278"/>
            <ac:spMk id="3" creationId="{135A6534-3F27-86F1-9FE3-78394911AE73}"/>
          </ac:spMkLst>
        </pc:spChg>
      </pc:sldChg>
    </pc:docChg>
  </pc:docChgLst>
  <pc:docChgLst>
    <pc:chgData name="TONG KAH JUN" userId="S::2101694@sit.singaporetech.edu.sg::c9b01c74-323a-43e4-8b3c-47ae5edbc5f4" providerId="AD" clId="Web-{3EB14B35-4298-4688-95F5-85EB59ED09E8}"/>
    <pc:docChg chg="modSld">
      <pc:chgData name="TONG KAH JUN" userId="S::2101694@sit.singaporetech.edu.sg::c9b01c74-323a-43e4-8b3c-47ae5edbc5f4" providerId="AD" clId="Web-{3EB14B35-4298-4688-95F5-85EB59ED09E8}" dt="2022-09-28T04:18:54.987" v="43" actId="1076"/>
      <pc:docMkLst>
        <pc:docMk/>
      </pc:docMkLst>
      <pc:sldChg chg="addSp delSp modSp modNotes">
        <pc:chgData name="TONG KAH JUN" userId="S::2101694@sit.singaporetech.edu.sg::c9b01c74-323a-43e4-8b3c-47ae5edbc5f4" providerId="AD" clId="Web-{3EB14B35-4298-4688-95F5-85EB59ED09E8}" dt="2022-09-28T04:18:54.987" v="43" actId="1076"/>
        <pc:sldMkLst>
          <pc:docMk/>
          <pc:sldMk cId="1049174681" sldId="261"/>
        </pc:sldMkLst>
        <pc:spChg chg="add del mod">
          <ac:chgData name="TONG KAH JUN" userId="S::2101694@sit.singaporetech.edu.sg::c9b01c74-323a-43e4-8b3c-47ae5edbc5f4" providerId="AD" clId="Web-{3EB14B35-4298-4688-95F5-85EB59ED09E8}" dt="2022-09-28T04:18:33.221" v="35"/>
          <ac:spMkLst>
            <pc:docMk/>
            <pc:sldMk cId="1049174681" sldId="261"/>
            <ac:spMk id="5" creationId="{45BF84B1-5B37-4764-DBAC-6E03F3A7AF69}"/>
          </ac:spMkLst>
        </pc:spChg>
        <pc:picChg chg="del">
          <ac:chgData name="TONG KAH JUN" userId="S::2101694@sit.singaporetech.edu.sg::c9b01c74-323a-43e4-8b3c-47ae5edbc5f4" providerId="AD" clId="Web-{3EB14B35-4298-4688-95F5-85EB59ED09E8}" dt="2022-09-28T04:18:32.330" v="34"/>
          <ac:picMkLst>
            <pc:docMk/>
            <pc:sldMk cId="1049174681" sldId="261"/>
            <ac:picMk id="4" creationId="{4829D3F0-2294-70C0-D848-2291C6E9D4AF}"/>
          </ac:picMkLst>
        </pc:picChg>
        <pc:picChg chg="add mod ord">
          <ac:chgData name="TONG KAH JUN" userId="S::2101694@sit.singaporetech.edu.sg::c9b01c74-323a-43e4-8b3c-47ae5edbc5f4" providerId="AD" clId="Web-{3EB14B35-4298-4688-95F5-85EB59ED09E8}" dt="2022-09-28T04:18:54.987" v="43" actId="1076"/>
          <ac:picMkLst>
            <pc:docMk/>
            <pc:sldMk cId="1049174681" sldId="261"/>
            <ac:picMk id="6" creationId="{9EEBA33A-6001-77C6-1B2F-EDA1526681C7}"/>
          </ac:picMkLst>
        </pc:picChg>
      </pc:sldChg>
    </pc:docChg>
  </pc:docChgLst>
  <pc:docChgLst>
    <pc:chgData name="LUA ZHI ZHAN" userId="S::2101393@sit.singaporetech.edu.sg::1b2bfd46-f036-44b5-b55d-151da38f8710" providerId="AD" clId="Web-{6F23270E-6B00-724E-E766-A685A4A023A1}"/>
    <pc:docChg chg="addSld modSld sldOrd">
      <pc:chgData name="LUA ZHI ZHAN" userId="S::2101393@sit.singaporetech.edu.sg::1b2bfd46-f036-44b5-b55d-151da38f8710" providerId="AD" clId="Web-{6F23270E-6B00-724E-E766-A685A4A023A1}" dt="2022-11-29T15:07:05.175" v="91" actId="20577"/>
      <pc:docMkLst>
        <pc:docMk/>
      </pc:docMkLst>
      <pc:sldChg chg="modSp">
        <pc:chgData name="LUA ZHI ZHAN" userId="S::2101393@sit.singaporetech.edu.sg::1b2bfd46-f036-44b5-b55d-151da38f8710" providerId="AD" clId="Web-{6F23270E-6B00-724E-E766-A685A4A023A1}" dt="2022-11-29T15:07:05.175" v="91" actId="20577"/>
        <pc:sldMkLst>
          <pc:docMk/>
          <pc:sldMk cId="1126910353" sldId="273"/>
        </pc:sldMkLst>
        <pc:spChg chg="mod">
          <ac:chgData name="LUA ZHI ZHAN" userId="S::2101393@sit.singaporetech.edu.sg::1b2bfd46-f036-44b5-b55d-151da38f8710" providerId="AD" clId="Web-{6F23270E-6B00-724E-E766-A685A4A023A1}" dt="2022-11-29T15:07:05.175" v="91" actId="20577"/>
          <ac:spMkLst>
            <pc:docMk/>
            <pc:sldMk cId="1126910353" sldId="273"/>
            <ac:spMk id="3" creationId="{179AE383-05D0-04D5-3697-92BE3D935132}"/>
          </ac:spMkLst>
        </pc:spChg>
      </pc:sldChg>
      <pc:sldChg chg="addSp delSp modSp add replId">
        <pc:chgData name="LUA ZHI ZHAN" userId="S::2101393@sit.singaporetech.edu.sg::1b2bfd46-f036-44b5-b55d-151da38f8710" providerId="AD" clId="Web-{6F23270E-6B00-724E-E766-A685A4A023A1}" dt="2022-11-29T14:56:58.878" v="60" actId="20577"/>
        <pc:sldMkLst>
          <pc:docMk/>
          <pc:sldMk cId="3401189204" sldId="284"/>
        </pc:sldMkLst>
        <pc:spChg chg="mod">
          <ac:chgData name="LUA ZHI ZHAN" userId="S::2101393@sit.singaporetech.edu.sg::1b2bfd46-f036-44b5-b55d-151da38f8710" providerId="AD" clId="Web-{6F23270E-6B00-724E-E766-A685A4A023A1}" dt="2022-11-29T14:55:47.126" v="44" actId="20577"/>
          <ac:spMkLst>
            <pc:docMk/>
            <pc:sldMk cId="3401189204" sldId="284"/>
            <ac:spMk id="2" creationId="{36BB5A19-CE22-048A-59D5-9E601593B6EE}"/>
          </ac:spMkLst>
        </pc:spChg>
        <pc:spChg chg="del mod">
          <ac:chgData name="LUA ZHI ZHAN" userId="S::2101393@sit.singaporetech.edu.sg::1b2bfd46-f036-44b5-b55d-151da38f8710" providerId="AD" clId="Web-{6F23270E-6B00-724E-E766-A685A4A023A1}" dt="2022-11-29T14:55:51.704" v="46"/>
          <ac:spMkLst>
            <pc:docMk/>
            <pc:sldMk cId="3401189204" sldId="284"/>
            <ac:spMk id="3" creationId="{179AE383-05D0-04D5-3697-92BE3D935132}"/>
          </ac:spMkLst>
        </pc:spChg>
        <pc:spChg chg="add del mod">
          <ac:chgData name="LUA ZHI ZHAN" userId="S::2101393@sit.singaporetech.edu.sg::1b2bfd46-f036-44b5-b55d-151da38f8710" providerId="AD" clId="Web-{6F23270E-6B00-724E-E766-A685A4A023A1}" dt="2022-11-29T14:55:52.563" v="47"/>
          <ac:spMkLst>
            <pc:docMk/>
            <pc:sldMk cId="3401189204" sldId="284"/>
            <ac:spMk id="5" creationId="{AEA50747-2FEC-73F6-6CB5-2BE703948931}"/>
          </ac:spMkLst>
        </pc:spChg>
        <pc:spChg chg="add mod">
          <ac:chgData name="LUA ZHI ZHAN" userId="S::2101393@sit.singaporetech.edu.sg::1b2bfd46-f036-44b5-b55d-151da38f8710" providerId="AD" clId="Web-{6F23270E-6B00-724E-E766-A685A4A023A1}" dt="2022-11-29T14:56:58.878" v="60" actId="20577"/>
          <ac:spMkLst>
            <pc:docMk/>
            <pc:sldMk cId="3401189204" sldId="284"/>
            <ac:spMk id="7" creationId="{8B10AA15-23C6-FCED-1142-AFB7C7A2B54B}"/>
          </ac:spMkLst>
        </pc:spChg>
        <pc:picChg chg="add mod ord">
          <ac:chgData name="LUA ZHI ZHAN" userId="S::2101393@sit.singaporetech.edu.sg::1b2bfd46-f036-44b5-b55d-151da38f8710" providerId="AD" clId="Web-{6F23270E-6B00-724E-E766-A685A4A023A1}" dt="2022-11-29T14:56:06.923" v="50" actId="1076"/>
          <ac:picMkLst>
            <pc:docMk/>
            <pc:sldMk cId="3401189204" sldId="284"/>
            <ac:picMk id="6" creationId="{B684B4DD-46AE-BC2F-B44E-C414C2D8683B}"/>
          </ac:picMkLst>
        </pc:picChg>
      </pc:sldChg>
      <pc:sldChg chg="addSp delSp modSp add replId">
        <pc:chgData name="LUA ZHI ZHAN" userId="S::2101393@sit.singaporetech.edu.sg::1b2bfd46-f036-44b5-b55d-151da38f8710" providerId="AD" clId="Web-{6F23270E-6B00-724E-E766-A685A4A023A1}" dt="2022-11-29T14:57:54.770" v="68" actId="20577"/>
        <pc:sldMkLst>
          <pc:docMk/>
          <pc:sldMk cId="1728825083" sldId="285"/>
        </pc:sldMkLst>
        <pc:spChg chg="mod">
          <ac:chgData name="LUA ZHI ZHAN" userId="S::2101393@sit.singaporetech.edu.sg::1b2bfd46-f036-44b5-b55d-151da38f8710" providerId="AD" clId="Web-{6F23270E-6B00-724E-E766-A685A4A023A1}" dt="2022-11-29T14:57:28.144" v="62" actId="20577"/>
          <ac:spMkLst>
            <pc:docMk/>
            <pc:sldMk cId="1728825083" sldId="285"/>
            <ac:spMk id="2" creationId="{36BB5A19-CE22-048A-59D5-9E601593B6EE}"/>
          </ac:spMkLst>
        </pc:spChg>
        <pc:spChg chg="add del mod">
          <ac:chgData name="LUA ZHI ZHAN" userId="S::2101393@sit.singaporetech.edu.sg::1b2bfd46-f036-44b5-b55d-151da38f8710" providerId="AD" clId="Web-{6F23270E-6B00-724E-E766-A685A4A023A1}" dt="2022-11-29T14:57:30.582" v="64"/>
          <ac:spMkLst>
            <pc:docMk/>
            <pc:sldMk cId="1728825083" sldId="285"/>
            <ac:spMk id="4" creationId="{A55705BE-F7CE-1A88-F242-AF68646F9097}"/>
          </ac:spMkLst>
        </pc:spChg>
        <pc:spChg chg="mod">
          <ac:chgData name="LUA ZHI ZHAN" userId="S::2101393@sit.singaporetech.edu.sg::1b2bfd46-f036-44b5-b55d-151da38f8710" providerId="AD" clId="Web-{6F23270E-6B00-724E-E766-A685A4A023A1}" dt="2022-11-29T14:57:54.770" v="68" actId="20577"/>
          <ac:spMkLst>
            <pc:docMk/>
            <pc:sldMk cId="1728825083" sldId="285"/>
            <ac:spMk id="7" creationId="{8B10AA15-23C6-FCED-1142-AFB7C7A2B54B}"/>
          </ac:spMkLst>
        </pc:spChg>
        <pc:picChg chg="add mod ord">
          <ac:chgData name="LUA ZHI ZHAN" userId="S::2101393@sit.singaporetech.edu.sg::1b2bfd46-f036-44b5-b55d-151da38f8710" providerId="AD" clId="Web-{6F23270E-6B00-724E-E766-A685A4A023A1}" dt="2022-11-29T14:57:38.566" v="66" actId="1076"/>
          <ac:picMkLst>
            <pc:docMk/>
            <pc:sldMk cId="1728825083" sldId="285"/>
            <ac:picMk id="5" creationId="{B6B8FA3C-5BAC-E62D-8A9B-94F65140390A}"/>
          </ac:picMkLst>
        </pc:picChg>
        <pc:picChg chg="del">
          <ac:chgData name="LUA ZHI ZHAN" userId="S::2101393@sit.singaporetech.edu.sg::1b2bfd46-f036-44b5-b55d-151da38f8710" providerId="AD" clId="Web-{6F23270E-6B00-724E-E766-A685A4A023A1}" dt="2022-11-29T14:57:29.004" v="63"/>
          <ac:picMkLst>
            <pc:docMk/>
            <pc:sldMk cId="1728825083" sldId="285"/>
            <ac:picMk id="6" creationId="{B684B4DD-46AE-BC2F-B44E-C414C2D8683B}"/>
          </ac:picMkLst>
        </pc:picChg>
      </pc:sldChg>
      <pc:sldChg chg="addSp delSp modSp add replId">
        <pc:chgData name="LUA ZHI ZHAN" userId="S::2101393@sit.singaporetech.edu.sg::1b2bfd46-f036-44b5-b55d-151da38f8710" providerId="AD" clId="Web-{6F23270E-6B00-724E-E766-A685A4A023A1}" dt="2022-11-29T15:06:54.831" v="89" actId="20577"/>
        <pc:sldMkLst>
          <pc:docMk/>
          <pc:sldMk cId="1144043758" sldId="286"/>
        </pc:sldMkLst>
        <pc:spChg chg="mod">
          <ac:chgData name="LUA ZHI ZHAN" userId="S::2101393@sit.singaporetech.edu.sg::1b2bfd46-f036-44b5-b55d-151da38f8710" providerId="AD" clId="Web-{6F23270E-6B00-724E-E766-A685A4A023A1}" dt="2022-11-29T15:06:54.831" v="89" actId="20577"/>
          <ac:spMkLst>
            <pc:docMk/>
            <pc:sldMk cId="1144043758" sldId="286"/>
            <ac:spMk id="2" creationId="{36BB5A19-CE22-048A-59D5-9E601593B6EE}"/>
          </ac:spMkLst>
        </pc:spChg>
        <pc:spChg chg="add del mod">
          <ac:chgData name="LUA ZHI ZHAN" userId="S::2101393@sit.singaporetech.edu.sg::1b2bfd46-f036-44b5-b55d-151da38f8710" providerId="AD" clId="Web-{6F23270E-6B00-724E-E766-A685A4A023A1}" dt="2022-11-29T14:58:31.505" v="72"/>
          <ac:spMkLst>
            <pc:docMk/>
            <pc:sldMk cId="1144043758" sldId="286"/>
            <ac:spMk id="4" creationId="{31BE2F44-39F6-BAA7-1550-26FAA3B5C664}"/>
          </ac:spMkLst>
        </pc:spChg>
        <pc:spChg chg="mod">
          <ac:chgData name="LUA ZHI ZHAN" userId="S::2101393@sit.singaporetech.edu.sg::1b2bfd46-f036-44b5-b55d-151da38f8710" providerId="AD" clId="Web-{6F23270E-6B00-724E-E766-A685A4A023A1}" dt="2022-11-29T15:06:47.487" v="84" actId="20577"/>
          <ac:spMkLst>
            <pc:docMk/>
            <pc:sldMk cId="1144043758" sldId="286"/>
            <ac:spMk id="7" creationId="{8B10AA15-23C6-FCED-1142-AFB7C7A2B54B}"/>
          </ac:spMkLst>
        </pc:spChg>
        <pc:spChg chg="add del mod">
          <ac:chgData name="LUA ZHI ZHAN" userId="S::2101393@sit.singaporetech.edu.sg::1b2bfd46-f036-44b5-b55d-151da38f8710" providerId="AD" clId="Web-{6F23270E-6B00-724E-E766-A685A4A023A1}" dt="2022-11-29T15:06:27.611" v="80"/>
          <ac:spMkLst>
            <pc:docMk/>
            <pc:sldMk cId="1144043758" sldId="286"/>
            <ac:spMk id="9" creationId="{24992523-94FD-1D67-C99A-620BD4E5DE81}"/>
          </ac:spMkLst>
        </pc:spChg>
        <pc:picChg chg="del">
          <ac:chgData name="LUA ZHI ZHAN" userId="S::2101393@sit.singaporetech.edu.sg::1b2bfd46-f036-44b5-b55d-151da38f8710" providerId="AD" clId="Web-{6F23270E-6B00-724E-E766-A685A4A023A1}" dt="2022-11-29T14:58:30.083" v="71"/>
          <ac:picMkLst>
            <pc:docMk/>
            <pc:sldMk cId="1144043758" sldId="286"/>
            <ac:picMk id="5" creationId="{B6B8FA3C-5BAC-E62D-8A9B-94F65140390A}"/>
          </ac:picMkLst>
        </pc:picChg>
        <pc:picChg chg="add del mod ord">
          <ac:chgData name="LUA ZHI ZHAN" userId="S::2101393@sit.singaporetech.edu.sg::1b2bfd46-f036-44b5-b55d-151da38f8710" providerId="AD" clId="Web-{6F23270E-6B00-724E-E766-A685A4A023A1}" dt="2022-11-29T15:06:25.986" v="79"/>
          <ac:picMkLst>
            <pc:docMk/>
            <pc:sldMk cId="1144043758" sldId="286"/>
            <ac:picMk id="6" creationId="{08C28652-D5CD-0BA7-F9C9-2C0779BBF196}"/>
          </ac:picMkLst>
        </pc:picChg>
        <pc:picChg chg="add mod ord">
          <ac:chgData name="LUA ZHI ZHAN" userId="S::2101393@sit.singaporetech.edu.sg::1b2bfd46-f036-44b5-b55d-151da38f8710" providerId="AD" clId="Web-{6F23270E-6B00-724E-E766-A685A4A023A1}" dt="2022-11-29T15:06:32.611" v="82" actId="1076"/>
          <ac:picMkLst>
            <pc:docMk/>
            <pc:sldMk cId="1144043758" sldId="286"/>
            <ac:picMk id="10" creationId="{E6DD6D23-5DBC-EBB1-1097-98EF69FF1115}"/>
          </ac:picMkLst>
        </pc:picChg>
      </pc:sldChg>
      <pc:sldChg chg="add ord replId">
        <pc:chgData name="LUA ZHI ZHAN" userId="S::2101393@sit.singaporetech.edu.sg::1b2bfd46-f036-44b5-b55d-151da38f8710" providerId="AD" clId="Web-{6F23270E-6B00-724E-E766-A685A4A023A1}" dt="2022-11-29T15:06:00.001" v="78"/>
        <pc:sldMkLst>
          <pc:docMk/>
          <pc:sldMk cId="1713785127" sldId="287"/>
        </pc:sldMkLst>
      </pc:sldChg>
    </pc:docChg>
  </pc:docChgLst>
  <pc:docChgLst>
    <pc:chgData name="ALOYSIUS LOO WEIJUN" userId="S::2101162@sit.singaporetech.edu.sg::4a504a8d-cf2e-4699-8428-87c1ad566f5a" providerId="AD" clId="Web-{04FBE9F5-FDB1-B5E7-B4D3-17A7C3DE5232}"/>
    <pc:docChg chg="modSld">
      <pc:chgData name="ALOYSIUS LOO WEIJUN" userId="S::2101162@sit.singaporetech.edu.sg::4a504a8d-cf2e-4699-8428-87c1ad566f5a" providerId="AD" clId="Web-{04FBE9F5-FDB1-B5E7-B4D3-17A7C3DE5232}" dt="2022-11-29T15:34:36.515" v="4" actId="1076"/>
      <pc:docMkLst>
        <pc:docMk/>
      </pc:docMkLst>
      <pc:sldChg chg="addSp delSp modSp">
        <pc:chgData name="ALOYSIUS LOO WEIJUN" userId="S::2101162@sit.singaporetech.edu.sg::4a504a8d-cf2e-4699-8428-87c1ad566f5a" providerId="AD" clId="Web-{04FBE9F5-FDB1-B5E7-B4D3-17A7C3DE5232}" dt="2022-11-29T15:34:36.515" v="4" actId="1076"/>
        <pc:sldMkLst>
          <pc:docMk/>
          <pc:sldMk cId="2454004222" sldId="262"/>
        </pc:sldMkLst>
        <pc:picChg chg="add mod">
          <ac:chgData name="ALOYSIUS LOO WEIJUN" userId="S::2101162@sit.singaporetech.edu.sg::4a504a8d-cf2e-4699-8428-87c1ad566f5a" providerId="AD" clId="Web-{04FBE9F5-FDB1-B5E7-B4D3-17A7C3DE5232}" dt="2022-11-29T15:34:36.515" v="4" actId="1076"/>
          <ac:picMkLst>
            <pc:docMk/>
            <pc:sldMk cId="2454004222" sldId="262"/>
            <ac:picMk id="3" creationId="{D1D03CDB-8758-106F-0B21-9EAC04560CFE}"/>
          </ac:picMkLst>
        </pc:picChg>
        <pc:picChg chg="del">
          <ac:chgData name="ALOYSIUS LOO WEIJUN" userId="S::2101162@sit.singaporetech.edu.sg::4a504a8d-cf2e-4699-8428-87c1ad566f5a" providerId="AD" clId="Web-{04FBE9F5-FDB1-B5E7-B4D3-17A7C3DE5232}" dt="2022-11-29T15:34:26.311" v="0"/>
          <ac:picMkLst>
            <pc:docMk/>
            <pc:sldMk cId="2454004222" sldId="262"/>
            <ac:picMk id="4" creationId="{0F61CFB4-013D-B3E4-DFEA-14952EA1889B}"/>
          </ac:picMkLst>
        </pc:picChg>
      </pc:sldChg>
    </pc:docChg>
  </pc:docChgLst>
  <pc:docChgLst>
    <pc:chgData name="DANIEL KIEU KIM HUI" userId="S::2101231@sit.singaporetech.edu.sg::956f75f3-4cf8-4851-a93e-058ddf28acf2" providerId="AD" clId="Web-{38672758-8CFE-C621-298F-19B83461BB95}"/>
    <pc:docChg chg="modSld">
      <pc:chgData name="DANIEL KIEU KIM HUI" userId="S::2101231@sit.singaporetech.edu.sg::956f75f3-4cf8-4851-a93e-058ddf28acf2" providerId="AD" clId="Web-{38672758-8CFE-C621-298F-19B83461BB95}" dt="2022-09-27T17:39:04.589" v="14"/>
      <pc:docMkLst>
        <pc:docMk/>
      </pc:docMkLst>
      <pc:sldChg chg="addSp delSp modSp">
        <pc:chgData name="DANIEL KIEU KIM HUI" userId="S::2101231@sit.singaporetech.edu.sg::956f75f3-4cf8-4851-a93e-058ddf28acf2" providerId="AD" clId="Web-{38672758-8CFE-C621-298F-19B83461BB95}" dt="2022-09-27T17:39:04.589" v="14"/>
        <pc:sldMkLst>
          <pc:docMk/>
          <pc:sldMk cId="2257713214" sldId="259"/>
        </pc:sldMkLst>
        <pc:spChg chg="mod">
          <ac:chgData name="DANIEL KIEU KIM HUI" userId="S::2101231@sit.singaporetech.edu.sg::956f75f3-4cf8-4851-a93e-058ddf28acf2" providerId="AD" clId="Web-{38672758-8CFE-C621-298F-19B83461BB95}" dt="2022-09-27T17:37:46.227" v="3" actId="1076"/>
          <ac:spMkLst>
            <pc:docMk/>
            <pc:sldMk cId="2257713214" sldId="259"/>
            <ac:spMk id="2" creationId="{BE7D73F9-7C80-CC5F-C6F2-C97E966FEE5D}"/>
          </ac:spMkLst>
        </pc:spChg>
        <pc:inkChg chg="add del">
          <ac:chgData name="DANIEL KIEU KIM HUI" userId="S::2101231@sit.singaporetech.edu.sg::956f75f3-4cf8-4851-a93e-058ddf28acf2" providerId="AD" clId="Web-{38672758-8CFE-C621-298F-19B83461BB95}" dt="2022-09-27T17:39:04.589" v="14"/>
          <ac:inkMkLst>
            <pc:docMk/>
            <pc:sldMk cId="2257713214" sldId="259"/>
            <ac:inkMk id="18" creationId="{85C11A58-C29A-9AE8-4C37-A5E5A2BDE5CB}"/>
          </ac:inkMkLst>
        </pc:inkChg>
        <pc:inkChg chg="add del">
          <ac:chgData name="DANIEL KIEU KIM HUI" userId="S::2101231@sit.singaporetech.edu.sg::956f75f3-4cf8-4851-a93e-058ddf28acf2" providerId="AD" clId="Web-{38672758-8CFE-C621-298F-19B83461BB95}" dt="2022-09-27T17:38:58.870" v="12"/>
          <ac:inkMkLst>
            <pc:docMk/>
            <pc:sldMk cId="2257713214" sldId="259"/>
            <ac:inkMk id="20" creationId="{4C41449D-96B4-0220-869C-B57CBFB239CD}"/>
          </ac:inkMkLst>
        </pc:inkChg>
        <pc:inkChg chg="add del">
          <ac:chgData name="DANIEL KIEU KIM HUI" userId="S::2101231@sit.singaporetech.edu.sg::956f75f3-4cf8-4851-a93e-058ddf28acf2" providerId="AD" clId="Web-{38672758-8CFE-C621-298F-19B83461BB95}" dt="2022-09-27T17:39:01.808" v="13"/>
          <ac:inkMkLst>
            <pc:docMk/>
            <pc:sldMk cId="2257713214" sldId="259"/>
            <ac:inkMk id="22" creationId="{81442FE1-D72B-0F40-62AE-2F204B483B25}"/>
          </ac:inkMkLst>
        </pc:inkChg>
        <pc:cxnChg chg="add del">
          <ac:chgData name="DANIEL KIEU KIM HUI" userId="S::2101231@sit.singaporetech.edu.sg::956f75f3-4cf8-4851-a93e-058ddf28acf2" providerId="AD" clId="Web-{38672758-8CFE-C621-298F-19B83461BB95}" dt="2022-09-27T17:37:44.977" v="2"/>
          <ac:cxnSpMkLst>
            <pc:docMk/>
            <pc:sldMk cId="2257713214" sldId="259"/>
            <ac:cxnSpMk id="15" creationId="{5B12658F-A375-EC49-50F0-357F8C47A624}"/>
          </ac:cxnSpMkLst>
        </pc:cxnChg>
        <pc:cxnChg chg="add del mod">
          <ac:chgData name="DANIEL KIEU KIM HUI" userId="S::2101231@sit.singaporetech.edu.sg::956f75f3-4cf8-4851-a93e-058ddf28acf2" providerId="AD" clId="Web-{38672758-8CFE-C621-298F-19B83461BB95}" dt="2022-09-27T17:38:29.509" v="8"/>
          <ac:cxnSpMkLst>
            <pc:docMk/>
            <pc:sldMk cId="2257713214" sldId="259"/>
            <ac:cxnSpMk id="17" creationId="{36171E0E-02DB-A1DF-31C5-A484B0B4A10A}"/>
          </ac:cxnSpMkLst>
        </pc:cxnChg>
      </pc:sldChg>
    </pc:docChg>
  </pc:docChgLst>
  <pc:docChgLst>
    <pc:chgData name="DANIEL KIEU KIM HUI" userId="956f75f3-4cf8-4851-a93e-058ddf28acf2" providerId="ADAL" clId="{8262AF88-1CB7-47EF-8C7D-4E7647E079B7}"/>
    <pc:docChg chg="undo custSel addSld delSld modSld sldOrd">
      <pc:chgData name="DANIEL KIEU KIM HUI" userId="956f75f3-4cf8-4851-a93e-058ddf28acf2" providerId="ADAL" clId="{8262AF88-1CB7-47EF-8C7D-4E7647E079B7}" dt="2022-09-28T04:44:44.820" v="2491" actId="729"/>
      <pc:docMkLst>
        <pc:docMk/>
      </pc:docMkLst>
      <pc:sldChg chg="modSp mod">
        <pc:chgData name="DANIEL KIEU KIM HUI" userId="956f75f3-4cf8-4851-a93e-058ddf28acf2" providerId="ADAL" clId="{8262AF88-1CB7-47EF-8C7D-4E7647E079B7}" dt="2022-09-27T20:04:04.756" v="1906" actId="404"/>
        <pc:sldMkLst>
          <pc:docMk/>
          <pc:sldMk cId="3845023693" sldId="256"/>
        </pc:sldMkLst>
        <pc:spChg chg="mod">
          <ac:chgData name="DANIEL KIEU KIM HUI" userId="956f75f3-4cf8-4851-a93e-058ddf28acf2" providerId="ADAL" clId="{8262AF88-1CB7-47EF-8C7D-4E7647E079B7}" dt="2022-09-27T20:04:04.756" v="1906" actId="404"/>
          <ac:spMkLst>
            <pc:docMk/>
            <pc:sldMk cId="3845023693" sldId="256"/>
            <ac:spMk id="31" creationId="{80DEF715-A2D2-6793-DC38-2DF183BC7EBA}"/>
          </ac:spMkLst>
        </pc:spChg>
        <pc:spChg chg="mod">
          <ac:chgData name="DANIEL KIEU KIM HUI" userId="956f75f3-4cf8-4851-a93e-058ddf28acf2" providerId="ADAL" clId="{8262AF88-1CB7-47EF-8C7D-4E7647E079B7}" dt="2022-09-27T19:45:38.281" v="1734" actId="20577"/>
          <ac:spMkLst>
            <pc:docMk/>
            <pc:sldMk cId="3845023693" sldId="256"/>
            <ac:spMk id="32" creationId="{4A968A0B-D063-8709-4359-8A2E3F589277}"/>
          </ac:spMkLst>
        </pc:spChg>
      </pc:sldChg>
      <pc:sldChg chg="addSp delSp modSp mod addAnim">
        <pc:chgData name="DANIEL KIEU KIM HUI" userId="956f75f3-4cf8-4851-a93e-058ddf28acf2" providerId="ADAL" clId="{8262AF88-1CB7-47EF-8C7D-4E7647E079B7}" dt="2022-09-27T20:12:40.735" v="2226" actId="26606"/>
        <pc:sldMkLst>
          <pc:docMk/>
          <pc:sldMk cId="4205666591" sldId="257"/>
        </pc:sldMkLst>
        <pc:spChg chg="mod">
          <ac:chgData name="DANIEL KIEU KIM HUI" userId="956f75f3-4cf8-4851-a93e-058ddf28acf2" providerId="ADAL" clId="{8262AF88-1CB7-47EF-8C7D-4E7647E079B7}" dt="2022-09-27T20:12:40.735" v="2226" actId="26606"/>
          <ac:spMkLst>
            <pc:docMk/>
            <pc:sldMk cId="4205666591" sldId="257"/>
            <ac:spMk id="2" creationId="{47AAA0E0-964E-0851-C6EC-4707A4762AD4}"/>
          </ac:spMkLst>
        </pc:spChg>
        <pc:spChg chg="del mod">
          <ac:chgData name="DANIEL KIEU KIM HUI" userId="956f75f3-4cf8-4851-a93e-058ddf28acf2" providerId="ADAL" clId="{8262AF88-1CB7-47EF-8C7D-4E7647E079B7}" dt="2022-09-27T19:45:50.764" v="1736" actId="478"/>
          <ac:spMkLst>
            <pc:docMk/>
            <pc:sldMk cId="4205666591" sldId="257"/>
            <ac:spMk id="5" creationId="{C54BF4E6-E35C-D712-9EDC-806862BDE8C6}"/>
          </ac:spMkLst>
        </pc:spChg>
        <pc:spChg chg="del mod">
          <ac:chgData name="DANIEL KIEU KIM HUI" userId="956f75f3-4cf8-4851-a93e-058ddf28acf2" providerId="ADAL" clId="{8262AF88-1CB7-47EF-8C7D-4E7647E079B7}" dt="2022-09-27T19:51:54.547" v="1768" actId="478"/>
          <ac:spMkLst>
            <pc:docMk/>
            <pc:sldMk cId="4205666591" sldId="257"/>
            <ac:spMk id="9" creationId="{247FED71-0490-7DED-145E-AC10646D9270}"/>
          </ac:spMkLst>
        </pc:spChg>
        <pc:spChg chg="del">
          <ac:chgData name="DANIEL KIEU KIM HUI" userId="956f75f3-4cf8-4851-a93e-058ddf28acf2" providerId="ADAL" clId="{8262AF88-1CB7-47EF-8C7D-4E7647E079B7}" dt="2022-09-27T19:52:12.091" v="1807" actId="26606"/>
          <ac:spMkLst>
            <pc:docMk/>
            <pc:sldMk cId="4205666591" sldId="257"/>
            <ac:spMk id="12" creationId="{A9D2268A-D939-4E78-91B6-6C7E46406788}"/>
          </ac:spMkLst>
        </pc:spChg>
        <pc:spChg chg="del">
          <ac:chgData name="DANIEL KIEU KIM HUI" userId="956f75f3-4cf8-4851-a93e-058ddf28acf2" providerId="ADAL" clId="{8262AF88-1CB7-47EF-8C7D-4E7647E079B7}" dt="2022-09-27T19:52:12.091" v="1807" actId="26606"/>
          <ac:spMkLst>
            <pc:docMk/>
            <pc:sldMk cId="4205666591" sldId="257"/>
            <ac:spMk id="14" creationId="{E0C43A58-225D-452D-8185-0D89D1EED861}"/>
          </ac:spMkLst>
        </pc:spChg>
        <pc:spChg chg="add del">
          <ac:chgData name="DANIEL KIEU KIM HUI" userId="956f75f3-4cf8-4851-a93e-058ddf28acf2" providerId="ADAL" clId="{8262AF88-1CB7-47EF-8C7D-4E7647E079B7}" dt="2022-09-27T20:12:40.735" v="2226" actId="26606"/>
          <ac:spMkLst>
            <pc:docMk/>
            <pc:sldMk cId="4205666591" sldId="257"/>
            <ac:spMk id="19" creationId="{DA381740-063A-41A4-836D-85D14980EEF0}"/>
          </ac:spMkLst>
        </pc:spChg>
        <pc:spChg chg="add del">
          <ac:chgData name="DANIEL KIEU KIM HUI" userId="956f75f3-4cf8-4851-a93e-058ddf28acf2" providerId="ADAL" clId="{8262AF88-1CB7-47EF-8C7D-4E7647E079B7}" dt="2022-09-27T20:12:40.735" v="2226" actId="26606"/>
          <ac:spMkLst>
            <pc:docMk/>
            <pc:sldMk cId="4205666591" sldId="257"/>
            <ac:spMk id="21" creationId="{AD35AE2F-5E3A-49D9-8DE1-8A333BA4088E}"/>
          </ac:spMkLst>
        </pc:spChg>
        <pc:spChg chg="add del">
          <ac:chgData name="DANIEL KIEU KIM HUI" userId="956f75f3-4cf8-4851-a93e-058ddf28acf2" providerId="ADAL" clId="{8262AF88-1CB7-47EF-8C7D-4E7647E079B7}" dt="2022-09-27T20:12:40.735" v="2226" actId="26606"/>
          <ac:spMkLst>
            <pc:docMk/>
            <pc:sldMk cId="4205666591" sldId="257"/>
            <ac:spMk id="23" creationId="{04D8AD8F-EF7F-481F-B99A-B8513897050A}"/>
          </ac:spMkLst>
        </pc:spChg>
        <pc:spChg chg="add del">
          <ac:chgData name="DANIEL KIEU KIM HUI" userId="956f75f3-4cf8-4851-a93e-058ddf28acf2" providerId="ADAL" clId="{8262AF88-1CB7-47EF-8C7D-4E7647E079B7}" dt="2022-09-27T20:12:40.735" v="2226" actId="26606"/>
          <ac:spMkLst>
            <pc:docMk/>
            <pc:sldMk cId="4205666591" sldId="257"/>
            <ac:spMk id="25" creationId="{79EB4626-023C-436D-9F57-9EB46080909D}"/>
          </ac:spMkLst>
        </pc:spChg>
        <pc:spChg chg="add">
          <ac:chgData name="DANIEL KIEU KIM HUI" userId="956f75f3-4cf8-4851-a93e-058ddf28acf2" providerId="ADAL" clId="{8262AF88-1CB7-47EF-8C7D-4E7647E079B7}" dt="2022-09-27T20:12:40.735" v="2226" actId="26606"/>
          <ac:spMkLst>
            <pc:docMk/>
            <pc:sldMk cId="4205666591" sldId="257"/>
            <ac:spMk id="30" creationId="{DA381740-063A-41A4-836D-85D14980EEF0}"/>
          </ac:spMkLst>
        </pc:spChg>
        <pc:spChg chg="add">
          <ac:chgData name="DANIEL KIEU KIM HUI" userId="956f75f3-4cf8-4851-a93e-058ddf28acf2" providerId="ADAL" clId="{8262AF88-1CB7-47EF-8C7D-4E7647E079B7}" dt="2022-09-27T20:12:40.735" v="2226" actId="26606"/>
          <ac:spMkLst>
            <pc:docMk/>
            <pc:sldMk cId="4205666591" sldId="257"/>
            <ac:spMk id="32" creationId="{657F69E0-C4B0-4BEC-A689-4F8D877F05D4}"/>
          </ac:spMkLst>
        </pc:spChg>
        <pc:spChg chg="add">
          <ac:chgData name="DANIEL KIEU KIM HUI" userId="956f75f3-4cf8-4851-a93e-058ddf28acf2" providerId="ADAL" clId="{8262AF88-1CB7-47EF-8C7D-4E7647E079B7}" dt="2022-09-27T20:12:40.735" v="2226" actId="26606"/>
          <ac:spMkLst>
            <pc:docMk/>
            <pc:sldMk cId="4205666591" sldId="257"/>
            <ac:spMk id="34" creationId="{9F6380B4-6A1C-481E-8408-B4E6C75B9B81}"/>
          </ac:spMkLst>
        </pc:spChg>
        <pc:picChg chg="add del mod">
          <ac:chgData name="DANIEL KIEU KIM HUI" userId="956f75f3-4cf8-4851-a93e-058ddf28acf2" providerId="ADAL" clId="{8262AF88-1CB7-47EF-8C7D-4E7647E079B7}" dt="2022-09-27T19:52:12.091" v="1807" actId="26606"/>
          <ac:picMkLst>
            <pc:docMk/>
            <pc:sldMk cId="4205666591" sldId="257"/>
            <ac:picMk id="4" creationId="{3F8956B4-3E63-8799-BD39-67E2B5FB06EC}"/>
          </ac:picMkLst>
        </pc:picChg>
      </pc:sldChg>
      <pc:sldChg chg="modSp del mod">
        <pc:chgData name="DANIEL KIEU KIM HUI" userId="956f75f3-4cf8-4851-a93e-058ddf28acf2" providerId="ADAL" clId="{8262AF88-1CB7-47EF-8C7D-4E7647E079B7}" dt="2022-09-27T17:07:56.287" v="1321" actId="47"/>
        <pc:sldMkLst>
          <pc:docMk/>
          <pc:sldMk cId="4209188822" sldId="258"/>
        </pc:sldMkLst>
        <pc:spChg chg="mod">
          <ac:chgData name="DANIEL KIEU KIM HUI" userId="956f75f3-4cf8-4851-a93e-058ddf28acf2" providerId="ADAL" clId="{8262AF88-1CB7-47EF-8C7D-4E7647E079B7}" dt="2022-09-27T13:43:26.731" v="297" actId="20577"/>
          <ac:spMkLst>
            <pc:docMk/>
            <pc:sldMk cId="4209188822" sldId="258"/>
            <ac:spMk id="3" creationId="{C3E6E14F-0F3B-7A23-397C-30CEAF50B110}"/>
          </ac:spMkLst>
        </pc:spChg>
      </pc:sldChg>
      <pc:sldChg chg="addSp delSp modSp del mod ord">
        <pc:chgData name="DANIEL KIEU KIM HUI" userId="956f75f3-4cf8-4851-a93e-058ddf28acf2" providerId="ADAL" clId="{8262AF88-1CB7-47EF-8C7D-4E7647E079B7}" dt="2022-09-27T18:42:40.819" v="1560" actId="47"/>
        <pc:sldMkLst>
          <pc:docMk/>
          <pc:sldMk cId="2257713214" sldId="259"/>
        </pc:sldMkLst>
        <pc:spChg chg="add del mod">
          <ac:chgData name="DANIEL KIEU KIM HUI" userId="956f75f3-4cf8-4851-a93e-058ddf28acf2" providerId="ADAL" clId="{8262AF88-1CB7-47EF-8C7D-4E7647E079B7}" dt="2022-09-27T17:57:40.308" v="1449" actId="478"/>
          <ac:spMkLst>
            <pc:docMk/>
            <pc:sldMk cId="2257713214" sldId="259"/>
            <ac:spMk id="2" creationId="{BE7D73F9-7C80-CC5F-C6F2-C97E966FEE5D}"/>
          </ac:spMkLst>
        </pc:spChg>
        <pc:spChg chg="del">
          <ac:chgData name="DANIEL KIEU KIM HUI" userId="956f75f3-4cf8-4851-a93e-058ddf28acf2" providerId="ADAL" clId="{8262AF88-1CB7-47EF-8C7D-4E7647E079B7}" dt="2022-09-27T13:49:20.819" v="369" actId="478"/>
          <ac:spMkLst>
            <pc:docMk/>
            <pc:sldMk cId="2257713214" sldId="259"/>
            <ac:spMk id="3" creationId="{27C17197-E566-62F8-F25C-34DBDE3F5957}"/>
          </ac:spMkLst>
        </pc:spChg>
        <pc:spChg chg="add mod">
          <ac:chgData name="DANIEL KIEU KIM HUI" userId="956f75f3-4cf8-4851-a93e-058ddf28acf2" providerId="ADAL" clId="{8262AF88-1CB7-47EF-8C7D-4E7647E079B7}" dt="2022-09-27T13:49:15.197" v="368" actId="164"/>
          <ac:spMkLst>
            <pc:docMk/>
            <pc:sldMk cId="2257713214" sldId="259"/>
            <ac:spMk id="4" creationId="{D58FF657-E263-8659-48C2-35F9A549AC0E}"/>
          </ac:spMkLst>
        </pc:spChg>
        <pc:spChg chg="add mod">
          <ac:chgData name="DANIEL KIEU KIM HUI" userId="956f75f3-4cf8-4851-a93e-058ddf28acf2" providerId="ADAL" clId="{8262AF88-1CB7-47EF-8C7D-4E7647E079B7}" dt="2022-09-27T13:49:15.197" v="368" actId="164"/>
          <ac:spMkLst>
            <pc:docMk/>
            <pc:sldMk cId="2257713214" sldId="259"/>
            <ac:spMk id="5" creationId="{06C5D093-81A2-DDAF-5A25-6F596E6E9FBC}"/>
          </ac:spMkLst>
        </pc:spChg>
        <pc:spChg chg="add mod">
          <ac:chgData name="DANIEL KIEU KIM HUI" userId="956f75f3-4cf8-4851-a93e-058ddf28acf2" providerId="ADAL" clId="{8262AF88-1CB7-47EF-8C7D-4E7647E079B7}" dt="2022-09-27T13:50:07.803" v="386" actId="1076"/>
          <ac:spMkLst>
            <pc:docMk/>
            <pc:sldMk cId="2257713214" sldId="259"/>
            <ac:spMk id="7" creationId="{BDB415C8-AC5A-5C44-ACD5-60AFC6C86D50}"/>
          </ac:spMkLst>
        </pc:spChg>
        <pc:spChg chg="add mod">
          <ac:chgData name="DANIEL KIEU KIM HUI" userId="956f75f3-4cf8-4851-a93e-058ddf28acf2" providerId="ADAL" clId="{8262AF88-1CB7-47EF-8C7D-4E7647E079B7}" dt="2022-09-27T17:28:22.796" v="1350" actId="164"/>
          <ac:spMkLst>
            <pc:docMk/>
            <pc:sldMk cId="2257713214" sldId="259"/>
            <ac:spMk id="8" creationId="{6D4A424C-9DBC-B43C-A47A-2236D211827E}"/>
          </ac:spMkLst>
        </pc:spChg>
        <pc:spChg chg="add del mod">
          <ac:chgData name="DANIEL KIEU KIM HUI" userId="956f75f3-4cf8-4851-a93e-058ddf28acf2" providerId="ADAL" clId="{8262AF88-1CB7-47EF-8C7D-4E7647E079B7}" dt="2022-09-27T13:49:53.092" v="380" actId="478"/>
          <ac:spMkLst>
            <pc:docMk/>
            <pc:sldMk cId="2257713214" sldId="259"/>
            <ac:spMk id="9" creationId="{6A77C78D-08B1-15F9-591C-498D81A3FA3A}"/>
          </ac:spMkLst>
        </pc:spChg>
        <pc:spChg chg="add mod">
          <ac:chgData name="DANIEL KIEU KIM HUI" userId="956f75f3-4cf8-4851-a93e-058ddf28acf2" providerId="ADAL" clId="{8262AF88-1CB7-47EF-8C7D-4E7647E079B7}" dt="2022-09-27T13:50:02.428" v="384" actId="1076"/>
          <ac:spMkLst>
            <pc:docMk/>
            <pc:sldMk cId="2257713214" sldId="259"/>
            <ac:spMk id="10" creationId="{0144F759-6B4A-2CF6-E7BA-73D712D2F6F2}"/>
          </ac:spMkLst>
        </pc:spChg>
        <pc:spChg chg="add mod">
          <ac:chgData name="DANIEL KIEU KIM HUI" userId="956f75f3-4cf8-4851-a93e-058ddf28acf2" providerId="ADAL" clId="{8262AF88-1CB7-47EF-8C7D-4E7647E079B7}" dt="2022-09-27T17:28:06.715" v="1346" actId="164"/>
          <ac:spMkLst>
            <pc:docMk/>
            <pc:sldMk cId="2257713214" sldId="259"/>
            <ac:spMk id="11" creationId="{779A297F-B278-264D-9D7F-88548BC760F5}"/>
          </ac:spMkLst>
        </pc:spChg>
        <pc:spChg chg="add mod">
          <ac:chgData name="DANIEL KIEU KIM HUI" userId="956f75f3-4cf8-4851-a93e-058ddf28acf2" providerId="ADAL" clId="{8262AF88-1CB7-47EF-8C7D-4E7647E079B7}" dt="2022-09-27T17:28:02.330" v="1345" actId="164"/>
          <ac:spMkLst>
            <pc:docMk/>
            <pc:sldMk cId="2257713214" sldId="259"/>
            <ac:spMk id="12" creationId="{840EF14D-30E6-4D85-E57B-C262349DD2EA}"/>
          </ac:spMkLst>
        </pc:spChg>
        <pc:spChg chg="add mod">
          <ac:chgData name="DANIEL KIEU KIM HUI" userId="956f75f3-4cf8-4851-a93e-058ddf28acf2" providerId="ADAL" clId="{8262AF88-1CB7-47EF-8C7D-4E7647E079B7}" dt="2022-09-27T13:51:55.198" v="416" actId="1076"/>
          <ac:spMkLst>
            <pc:docMk/>
            <pc:sldMk cId="2257713214" sldId="259"/>
            <ac:spMk id="24" creationId="{5636586A-AE6E-27C3-9E12-30309706C473}"/>
          </ac:spMkLst>
        </pc:spChg>
        <pc:spChg chg="add del mod">
          <ac:chgData name="DANIEL KIEU KIM HUI" userId="956f75f3-4cf8-4851-a93e-058ddf28acf2" providerId="ADAL" clId="{8262AF88-1CB7-47EF-8C7D-4E7647E079B7}" dt="2022-09-27T13:52:46.377" v="814"/>
          <ac:spMkLst>
            <pc:docMk/>
            <pc:sldMk cId="2257713214" sldId="259"/>
            <ac:spMk id="25" creationId="{F95BC079-F5DC-D874-BDEB-C369F3AC6312}"/>
          </ac:spMkLst>
        </pc:spChg>
        <pc:spChg chg="add mod">
          <ac:chgData name="DANIEL KIEU KIM HUI" userId="956f75f3-4cf8-4851-a93e-058ddf28acf2" providerId="ADAL" clId="{8262AF88-1CB7-47EF-8C7D-4E7647E079B7}" dt="2022-09-27T13:53:47.101" v="856" actId="20577"/>
          <ac:spMkLst>
            <pc:docMk/>
            <pc:sldMk cId="2257713214" sldId="259"/>
            <ac:spMk id="26" creationId="{4890BEF1-A946-94F9-687B-61120E03F7F3}"/>
          </ac:spMkLst>
        </pc:spChg>
        <pc:spChg chg="add mod">
          <ac:chgData name="DANIEL KIEU KIM HUI" userId="956f75f3-4cf8-4851-a93e-058ddf28acf2" providerId="ADAL" clId="{8262AF88-1CB7-47EF-8C7D-4E7647E079B7}" dt="2022-09-27T17:28:06.715" v="1346" actId="164"/>
          <ac:spMkLst>
            <pc:docMk/>
            <pc:sldMk cId="2257713214" sldId="259"/>
            <ac:spMk id="27" creationId="{1834DC5F-373F-63A1-D14C-2842B919A3CF}"/>
          </ac:spMkLst>
        </pc:spChg>
        <pc:spChg chg="add mod">
          <ac:chgData name="DANIEL KIEU KIM HUI" userId="956f75f3-4cf8-4851-a93e-058ddf28acf2" providerId="ADAL" clId="{8262AF88-1CB7-47EF-8C7D-4E7647E079B7}" dt="2022-09-27T17:28:02.330" v="1345" actId="164"/>
          <ac:spMkLst>
            <pc:docMk/>
            <pc:sldMk cId="2257713214" sldId="259"/>
            <ac:spMk id="28" creationId="{B5E3117E-CF20-4974-2DA0-E9363CD100F8}"/>
          </ac:spMkLst>
        </pc:spChg>
        <pc:spChg chg="add mod">
          <ac:chgData name="DANIEL KIEU KIM HUI" userId="956f75f3-4cf8-4851-a93e-058ddf28acf2" providerId="ADAL" clId="{8262AF88-1CB7-47EF-8C7D-4E7647E079B7}" dt="2022-09-27T17:28:22.796" v="1350" actId="164"/>
          <ac:spMkLst>
            <pc:docMk/>
            <pc:sldMk cId="2257713214" sldId="259"/>
            <ac:spMk id="29" creationId="{9083A6D6-0739-BAB9-B1D9-EEBE0C22C865}"/>
          </ac:spMkLst>
        </pc:spChg>
        <pc:spChg chg="add mod">
          <ac:chgData name="DANIEL KIEU KIM HUI" userId="956f75f3-4cf8-4851-a93e-058ddf28acf2" providerId="ADAL" clId="{8262AF88-1CB7-47EF-8C7D-4E7647E079B7}" dt="2022-09-27T13:55:21.443" v="1038" actId="1076"/>
          <ac:spMkLst>
            <pc:docMk/>
            <pc:sldMk cId="2257713214" sldId="259"/>
            <ac:spMk id="30" creationId="{37E01C8F-A0AC-DA52-C2BD-13CB59C77272}"/>
          </ac:spMkLst>
        </pc:spChg>
        <pc:spChg chg="add del mod">
          <ac:chgData name="DANIEL KIEU KIM HUI" userId="956f75f3-4cf8-4851-a93e-058ddf28acf2" providerId="ADAL" clId="{8262AF88-1CB7-47EF-8C7D-4E7647E079B7}" dt="2022-09-27T13:55:18.917" v="1037" actId="478"/>
          <ac:spMkLst>
            <pc:docMk/>
            <pc:sldMk cId="2257713214" sldId="259"/>
            <ac:spMk id="31" creationId="{183512CA-674F-B0C5-1358-DF93E3E69626}"/>
          </ac:spMkLst>
        </pc:spChg>
        <pc:spChg chg="add mod">
          <ac:chgData name="DANIEL KIEU KIM HUI" userId="956f75f3-4cf8-4851-a93e-058ddf28acf2" providerId="ADAL" clId="{8262AF88-1CB7-47EF-8C7D-4E7647E079B7}" dt="2022-09-27T13:55:17.929" v="1036" actId="1076"/>
          <ac:spMkLst>
            <pc:docMk/>
            <pc:sldMk cId="2257713214" sldId="259"/>
            <ac:spMk id="32" creationId="{F8507125-7E66-20F1-5141-B6C46808CF86}"/>
          </ac:spMkLst>
        </pc:spChg>
        <pc:spChg chg="add mod">
          <ac:chgData name="DANIEL KIEU KIM HUI" userId="956f75f3-4cf8-4851-a93e-058ddf28acf2" providerId="ADAL" clId="{8262AF88-1CB7-47EF-8C7D-4E7647E079B7}" dt="2022-09-27T13:55:14.534" v="1035" actId="1076"/>
          <ac:spMkLst>
            <pc:docMk/>
            <pc:sldMk cId="2257713214" sldId="259"/>
            <ac:spMk id="33" creationId="{902D1B7D-B132-EAF7-DDEB-813FE430DB3F}"/>
          </ac:spMkLst>
        </pc:spChg>
        <pc:spChg chg="add mod">
          <ac:chgData name="DANIEL KIEU KIM HUI" userId="956f75f3-4cf8-4851-a93e-058ddf28acf2" providerId="ADAL" clId="{8262AF88-1CB7-47EF-8C7D-4E7647E079B7}" dt="2022-09-27T13:55:25.150" v="1039" actId="1076"/>
          <ac:spMkLst>
            <pc:docMk/>
            <pc:sldMk cId="2257713214" sldId="259"/>
            <ac:spMk id="34" creationId="{19EF9795-2E1C-5CF4-C5DD-02D1670CC786}"/>
          </ac:spMkLst>
        </pc:spChg>
        <pc:spChg chg="add del mod">
          <ac:chgData name="DANIEL KIEU KIM HUI" userId="956f75f3-4cf8-4851-a93e-058ddf28acf2" providerId="ADAL" clId="{8262AF88-1CB7-47EF-8C7D-4E7647E079B7}" dt="2022-09-27T16:29:15.610" v="1317" actId="478"/>
          <ac:spMkLst>
            <pc:docMk/>
            <pc:sldMk cId="2257713214" sldId="259"/>
            <ac:spMk id="35" creationId="{27D8757C-FB62-99D2-EEB7-CD0951AF0BA4}"/>
          </ac:spMkLst>
        </pc:spChg>
        <pc:spChg chg="add del mod">
          <ac:chgData name="DANIEL KIEU KIM HUI" userId="956f75f3-4cf8-4851-a93e-058ddf28acf2" providerId="ADAL" clId="{8262AF88-1CB7-47EF-8C7D-4E7647E079B7}" dt="2022-09-27T17:42:22.417" v="1434" actId="21"/>
          <ac:spMkLst>
            <pc:docMk/>
            <pc:sldMk cId="2257713214" sldId="259"/>
            <ac:spMk id="35" creationId="{31B90BCB-A207-4ED2-4C5D-714878EE000D}"/>
          </ac:spMkLst>
        </pc:spChg>
        <pc:spChg chg="add del mod">
          <ac:chgData name="DANIEL KIEU KIM HUI" userId="956f75f3-4cf8-4851-a93e-058ddf28acf2" providerId="ADAL" clId="{8262AF88-1CB7-47EF-8C7D-4E7647E079B7}" dt="2022-09-27T17:57:43.050" v="1450" actId="478"/>
          <ac:spMkLst>
            <pc:docMk/>
            <pc:sldMk cId="2257713214" sldId="259"/>
            <ac:spMk id="36" creationId="{2CEEA227-1CE5-F96E-F517-C8EA4570D38A}"/>
          </ac:spMkLst>
        </pc:spChg>
        <pc:spChg chg="add mod">
          <ac:chgData name="DANIEL KIEU KIM HUI" userId="956f75f3-4cf8-4851-a93e-058ddf28acf2" providerId="ADAL" clId="{8262AF88-1CB7-47EF-8C7D-4E7647E079B7}" dt="2022-09-27T13:56:38.552" v="1069" actId="1035"/>
          <ac:spMkLst>
            <pc:docMk/>
            <pc:sldMk cId="2257713214" sldId="259"/>
            <ac:spMk id="42" creationId="{7DC72FE6-935E-6644-85A7-120E40774525}"/>
          </ac:spMkLst>
        </pc:spChg>
        <pc:spChg chg="add del mod">
          <ac:chgData name="DANIEL KIEU KIM HUI" userId="956f75f3-4cf8-4851-a93e-058ddf28acf2" providerId="ADAL" clId="{8262AF88-1CB7-47EF-8C7D-4E7647E079B7}" dt="2022-09-27T13:57:30.155" v="1084"/>
          <ac:spMkLst>
            <pc:docMk/>
            <pc:sldMk cId="2257713214" sldId="259"/>
            <ac:spMk id="43" creationId="{8B1122A3-2E70-CF90-6024-156904DEDB3C}"/>
          </ac:spMkLst>
        </pc:spChg>
        <pc:spChg chg="add mod">
          <ac:chgData name="DANIEL KIEU KIM HUI" userId="956f75f3-4cf8-4851-a93e-058ddf28acf2" providerId="ADAL" clId="{8262AF88-1CB7-47EF-8C7D-4E7647E079B7}" dt="2022-09-27T13:58:26.331" v="1125" actId="20577"/>
          <ac:spMkLst>
            <pc:docMk/>
            <pc:sldMk cId="2257713214" sldId="259"/>
            <ac:spMk id="44" creationId="{BFB4753C-2488-9975-716F-A9459D26A6F1}"/>
          </ac:spMkLst>
        </pc:spChg>
        <pc:spChg chg="add del mod">
          <ac:chgData name="DANIEL KIEU KIM HUI" userId="956f75f3-4cf8-4851-a93e-058ddf28acf2" providerId="ADAL" clId="{8262AF88-1CB7-47EF-8C7D-4E7647E079B7}" dt="2022-09-27T16:29:17.697" v="1319" actId="478"/>
          <ac:spMkLst>
            <pc:docMk/>
            <pc:sldMk cId="2257713214" sldId="259"/>
            <ac:spMk id="45" creationId="{92E84355-3B2C-1D6C-7BA8-5F64CB4BBC67}"/>
          </ac:spMkLst>
        </pc:spChg>
        <pc:spChg chg="add mod">
          <ac:chgData name="DANIEL KIEU KIM HUI" userId="956f75f3-4cf8-4851-a93e-058ddf28acf2" providerId="ADAL" clId="{8262AF88-1CB7-47EF-8C7D-4E7647E079B7}" dt="2022-09-27T14:00:21.634" v="1140" actId="1076"/>
          <ac:spMkLst>
            <pc:docMk/>
            <pc:sldMk cId="2257713214" sldId="259"/>
            <ac:spMk id="46" creationId="{5F383E29-3804-8F32-568B-46397E8F6DE3}"/>
          </ac:spMkLst>
        </pc:spChg>
        <pc:spChg chg="add mod">
          <ac:chgData name="DANIEL KIEU KIM HUI" userId="956f75f3-4cf8-4851-a93e-058ddf28acf2" providerId="ADAL" clId="{8262AF88-1CB7-47EF-8C7D-4E7647E079B7}" dt="2022-09-27T13:58:09.184" v="1109" actId="1076"/>
          <ac:spMkLst>
            <pc:docMk/>
            <pc:sldMk cId="2257713214" sldId="259"/>
            <ac:spMk id="47" creationId="{F9CB2BEC-F663-C2CA-C25B-98EA7F831F43}"/>
          </ac:spMkLst>
        </pc:spChg>
        <pc:grpChg chg="add mod">
          <ac:chgData name="DANIEL KIEU KIM HUI" userId="956f75f3-4cf8-4851-a93e-058ddf28acf2" providerId="ADAL" clId="{8262AF88-1CB7-47EF-8C7D-4E7647E079B7}" dt="2022-09-27T17:28:02.330" v="1345" actId="164"/>
          <ac:grpSpMkLst>
            <pc:docMk/>
            <pc:sldMk cId="2257713214" sldId="259"/>
            <ac:grpSpMk id="3" creationId="{174316F0-E313-749F-2C7F-6A62B37CCD34}"/>
          </ac:grpSpMkLst>
        </pc:grpChg>
        <pc:grpChg chg="add mod">
          <ac:chgData name="DANIEL KIEU KIM HUI" userId="956f75f3-4cf8-4851-a93e-058ddf28acf2" providerId="ADAL" clId="{8262AF88-1CB7-47EF-8C7D-4E7647E079B7}" dt="2022-09-27T13:50:15.351" v="387" actId="1076"/>
          <ac:grpSpMkLst>
            <pc:docMk/>
            <pc:sldMk cId="2257713214" sldId="259"/>
            <ac:grpSpMk id="6" creationId="{EAD587D9-E36D-8E89-CD3C-494D56FC7EF6}"/>
          </ac:grpSpMkLst>
        </pc:grpChg>
        <pc:grpChg chg="add mod">
          <ac:chgData name="DANIEL KIEU KIM HUI" userId="956f75f3-4cf8-4851-a93e-058ddf28acf2" providerId="ADAL" clId="{8262AF88-1CB7-47EF-8C7D-4E7647E079B7}" dt="2022-09-27T17:28:06.715" v="1346" actId="164"/>
          <ac:grpSpMkLst>
            <pc:docMk/>
            <pc:sldMk cId="2257713214" sldId="259"/>
            <ac:grpSpMk id="9" creationId="{954CA437-6A8D-7CC3-57A4-25F464817D40}"/>
          </ac:grpSpMkLst>
        </pc:grpChg>
        <pc:grpChg chg="add mod">
          <ac:chgData name="DANIEL KIEU KIM HUI" userId="956f75f3-4cf8-4851-a93e-058ddf28acf2" providerId="ADAL" clId="{8262AF88-1CB7-47EF-8C7D-4E7647E079B7}" dt="2022-09-27T17:28:22.796" v="1350" actId="164"/>
          <ac:grpSpMkLst>
            <pc:docMk/>
            <pc:sldMk cId="2257713214" sldId="259"/>
            <ac:grpSpMk id="13" creationId="{ABB48060-A425-CF94-E1EB-40549DEE721D}"/>
          </ac:grpSpMkLst>
        </pc:grpChg>
        <pc:grpChg chg="mod">
          <ac:chgData name="DANIEL KIEU KIM HUI" userId="956f75f3-4cf8-4851-a93e-058ddf28acf2" providerId="ADAL" clId="{8262AF88-1CB7-47EF-8C7D-4E7647E079B7}" dt="2022-09-27T17:41:47.346" v="1424"/>
          <ac:grpSpMkLst>
            <pc:docMk/>
            <pc:sldMk cId="2257713214" sldId="259"/>
            <ac:grpSpMk id="18" creationId="{62F4ACA6-B224-1CCF-779F-87EFC5534223}"/>
          </ac:grpSpMkLst>
        </pc:grpChg>
        <pc:grpChg chg="del mod">
          <ac:chgData name="DANIEL KIEU KIM HUI" userId="956f75f3-4cf8-4851-a93e-058ddf28acf2" providerId="ADAL" clId="{8262AF88-1CB7-47EF-8C7D-4E7647E079B7}" dt="2022-09-27T17:51:41.812" v="1448" actId="478"/>
          <ac:grpSpMkLst>
            <pc:docMk/>
            <pc:sldMk cId="2257713214" sldId="259"/>
            <ac:grpSpMk id="20" creationId="{82EABACB-C69F-ECFA-DD55-E2BD493A6FDC}"/>
          </ac:grpSpMkLst>
        </pc:grpChg>
        <pc:inkChg chg="add mod">
          <ac:chgData name="DANIEL KIEU KIM HUI" userId="956f75f3-4cf8-4851-a93e-058ddf28acf2" providerId="ADAL" clId="{8262AF88-1CB7-47EF-8C7D-4E7647E079B7}" dt="2022-09-27T17:41:47.346" v="1424"/>
          <ac:inkMkLst>
            <pc:docMk/>
            <pc:sldMk cId="2257713214" sldId="259"/>
            <ac:inkMk id="15" creationId="{40E0F1A6-1217-F7F9-9876-212B6CF883F8}"/>
          </ac:inkMkLst>
        </pc:inkChg>
        <pc:inkChg chg="add mod">
          <ac:chgData name="DANIEL KIEU KIM HUI" userId="956f75f3-4cf8-4851-a93e-058ddf28acf2" providerId="ADAL" clId="{8262AF88-1CB7-47EF-8C7D-4E7647E079B7}" dt="2022-09-27T17:41:47.346" v="1424"/>
          <ac:inkMkLst>
            <pc:docMk/>
            <pc:sldMk cId="2257713214" sldId="259"/>
            <ac:inkMk id="17" creationId="{35C12B02-585F-8F70-EC35-82BDC3E5C82A}"/>
          </ac:inkMkLst>
        </pc:inkChg>
        <pc:inkChg chg="add mod">
          <ac:chgData name="DANIEL KIEU KIM HUI" userId="956f75f3-4cf8-4851-a93e-058ddf28acf2" providerId="ADAL" clId="{8262AF88-1CB7-47EF-8C7D-4E7647E079B7}" dt="2022-09-27T17:50:42.457" v="1445"/>
          <ac:inkMkLst>
            <pc:docMk/>
            <pc:sldMk cId="2257713214" sldId="259"/>
            <ac:inkMk id="17" creationId="{40C2AAB1-ECDC-5163-71FF-067F8AD6EB9A}"/>
          </ac:inkMkLst>
        </pc:inkChg>
        <pc:inkChg chg="add mod">
          <ac:chgData name="DANIEL KIEU KIM HUI" userId="956f75f3-4cf8-4851-a93e-058ddf28acf2" providerId="ADAL" clId="{8262AF88-1CB7-47EF-8C7D-4E7647E079B7}" dt="2022-09-27T17:50:42.457" v="1445"/>
          <ac:inkMkLst>
            <pc:docMk/>
            <pc:sldMk cId="2257713214" sldId="259"/>
            <ac:inkMk id="18" creationId="{0C1B747F-E550-487C-9412-0A2906C7E6C2}"/>
          </ac:inkMkLst>
        </pc:inkChg>
        <pc:inkChg chg="add del">
          <ac:chgData name="DANIEL KIEU KIM HUI" userId="956f75f3-4cf8-4851-a93e-058ddf28acf2" providerId="ADAL" clId="{8262AF88-1CB7-47EF-8C7D-4E7647E079B7}" dt="2022-09-27T17:41:59.825" v="1428" actId="9405"/>
          <ac:inkMkLst>
            <pc:docMk/>
            <pc:sldMk cId="2257713214" sldId="259"/>
            <ac:inkMk id="20" creationId="{1F4A7241-CFF1-1F79-2716-EDAF6CA96055}"/>
          </ac:inkMkLst>
        </pc:inkChg>
        <pc:inkChg chg="add del">
          <ac:chgData name="DANIEL KIEU KIM HUI" userId="956f75f3-4cf8-4851-a93e-058ddf28acf2" providerId="ADAL" clId="{8262AF88-1CB7-47EF-8C7D-4E7647E079B7}" dt="2022-09-27T17:41:57.607" v="1427" actId="9405"/>
          <ac:inkMkLst>
            <pc:docMk/>
            <pc:sldMk cId="2257713214" sldId="259"/>
            <ac:inkMk id="22" creationId="{43C06A6E-CBE7-78B0-BE00-A919295C3620}"/>
          </ac:inkMkLst>
        </pc:inkChg>
        <pc:inkChg chg="add del">
          <ac:chgData name="DANIEL KIEU KIM HUI" userId="956f75f3-4cf8-4851-a93e-058ddf28acf2" providerId="ADAL" clId="{8262AF88-1CB7-47EF-8C7D-4E7647E079B7}" dt="2022-09-27T17:51:39.561" v="1447" actId="478"/>
          <ac:inkMkLst>
            <pc:docMk/>
            <pc:sldMk cId="2257713214" sldId="259"/>
            <ac:inkMk id="22" creationId="{4D4C29CE-04F2-533B-B541-B39AF0945C27}"/>
          </ac:inkMkLst>
        </pc:inkChg>
        <pc:inkChg chg="add del">
          <ac:chgData name="DANIEL KIEU KIM HUI" userId="956f75f3-4cf8-4851-a93e-058ddf28acf2" providerId="ADAL" clId="{8262AF88-1CB7-47EF-8C7D-4E7647E079B7}" dt="2022-09-27T17:42:01.895" v="1430" actId="9405"/>
          <ac:inkMkLst>
            <pc:docMk/>
            <pc:sldMk cId="2257713214" sldId="259"/>
            <ac:inkMk id="25" creationId="{223559B0-4591-2EDD-BA89-C3CD352C1D80}"/>
          </ac:inkMkLst>
        </pc:inkChg>
        <pc:inkChg chg="del">
          <ac:chgData name="DANIEL KIEU KIM HUI" userId="956f75f3-4cf8-4851-a93e-058ddf28acf2" providerId="ADAL" clId="{8262AF88-1CB7-47EF-8C7D-4E7647E079B7}" dt="2022-09-27T17:48:56.682" v="1442" actId="478"/>
          <ac:inkMkLst>
            <pc:docMk/>
            <pc:sldMk cId="2257713214" sldId="259"/>
            <ac:inkMk id="53" creationId="{382E3489-546C-2D5F-F9B5-370B3B5D13C1}"/>
          </ac:inkMkLst>
        </pc:inkChg>
        <pc:cxnChg chg="add mod">
          <ac:chgData name="DANIEL KIEU KIM HUI" userId="956f75f3-4cf8-4851-a93e-058ddf28acf2" providerId="ADAL" clId="{8262AF88-1CB7-47EF-8C7D-4E7647E079B7}" dt="2022-09-27T13:50:23.204" v="389" actId="13822"/>
          <ac:cxnSpMkLst>
            <pc:docMk/>
            <pc:sldMk cId="2257713214" sldId="259"/>
            <ac:cxnSpMk id="14" creationId="{541A937C-8C96-F071-649D-BC703ACF50A2}"/>
          </ac:cxnSpMkLst>
        </pc:cxnChg>
        <pc:cxnChg chg="add mod">
          <ac:chgData name="DANIEL KIEU KIM HUI" userId="956f75f3-4cf8-4851-a93e-058ddf28acf2" providerId="ADAL" clId="{8262AF88-1CB7-47EF-8C7D-4E7647E079B7}" dt="2022-09-27T17:47:51.950" v="1441" actId="14100"/>
          <ac:cxnSpMkLst>
            <pc:docMk/>
            <pc:sldMk cId="2257713214" sldId="259"/>
            <ac:cxnSpMk id="16" creationId="{8F82D352-5DBB-FD97-9657-091321558CC0}"/>
          </ac:cxnSpMkLst>
        </pc:cxnChg>
        <pc:cxnChg chg="add mod">
          <ac:chgData name="DANIEL KIEU KIM HUI" userId="956f75f3-4cf8-4851-a93e-058ddf28acf2" providerId="ADAL" clId="{8262AF88-1CB7-47EF-8C7D-4E7647E079B7}" dt="2022-09-27T13:51:04.248" v="394" actId="13822"/>
          <ac:cxnSpMkLst>
            <pc:docMk/>
            <pc:sldMk cId="2257713214" sldId="259"/>
            <ac:cxnSpMk id="19" creationId="{615F085F-D066-C290-118B-DB1EAB8A4156}"/>
          </ac:cxnSpMkLst>
        </pc:cxnChg>
        <pc:cxnChg chg="add mod">
          <ac:chgData name="DANIEL KIEU KIM HUI" userId="956f75f3-4cf8-4851-a93e-058ddf28acf2" providerId="ADAL" clId="{8262AF88-1CB7-47EF-8C7D-4E7647E079B7}" dt="2022-09-27T13:51:13.871" v="396" actId="13822"/>
          <ac:cxnSpMkLst>
            <pc:docMk/>
            <pc:sldMk cId="2257713214" sldId="259"/>
            <ac:cxnSpMk id="21" creationId="{5CFCE074-4DD0-17DB-A7A4-C9E4E6DC0A27}"/>
          </ac:cxnSpMkLst>
        </pc:cxnChg>
        <pc:cxnChg chg="add mod">
          <ac:chgData name="DANIEL KIEU KIM HUI" userId="956f75f3-4cf8-4851-a93e-058ddf28acf2" providerId="ADAL" clId="{8262AF88-1CB7-47EF-8C7D-4E7647E079B7}" dt="2022-09-27T13:51:18.831" v="398" actId="13822"/>
          <ac:cxnSpMkLst>
            <pc:docMk/>
            <pc:sldMk cId="2257713214" sldId="259"/>
            <ac:cxnSpMk id="23" creationId="{A50265D8-5797-EBB6-2EA1-F9C9D5A1355E}"/>
          </ac:cxnSpMkLst>
        </pc:cxnChg>
        <pc:cxnChg chg="del">
          <ac:chgData name="DANIEL KIEU KIM HUI" userId="956f75f3-4cf8-4851-a93e-058ddf28acf2" providerId="ADAL" clId="{8262AF88-1CB7-47EF-8C7D-4E7647E079B7}" dt="2022-09-27T17:43:53.469" v="1435" actId="478"/>
          <ac:cxnSpMkLst>
            <pc:docMk/>
            <pc:sldMk cId="2257713214" sldId="259"/>
            <ac:cxnSpMk id="31" creationId="{D1A11457-84A9-FE85-52D8-18D7E9EBA94F}"/>
          </ac:cxnSpMkLst>
        </pc:cxnChg>
        <pc:cxnChg chg="del">
          <ac:chgData name="DANIEL KIEU KIM HUI" userId="956f75f3-4cf8-4851-a93e-058ddf28acf2" providerId="ADAL" clId="{8262AF88-1CB7-47EF-8C7D-4E7647E079B7}" dt="2022-09-27T17:44:00.579" v="1436" actId="478"/>
          <ac:cxnSpMkLst>
            <pc:docMk/>
            <pc:sldMk cId="2257713214" sldId="259"/>
            <ac:cxnSpMk id="36" creationId="{DA2F189E-5814-55B9-0677-3BE5FF5DA7BB}"/>
          </ac:cxnSpMkLst>
        </pc:cxnChg>
        <pc:cxnChg chg="add mod">
          <ac:chgData name="DANIEL KIEU KIM HUI" userId="956f75f3-4cf8-4851-a93e-058ddf28acf2" providerId="ADAL" clId="{8262AF88-1CB7-47EF-8C7D-4E7647E079B7}" dt="2022-09-27T13:55:39.987" v="1042" actId="13822"/>
          <ac:cxnSpMkLst>
            <pc:docMk/>
            <pc:sldMk cId="2257713214" sldId="259"/>
            <ac:cxnSpMk id="37" creationId="{3A4B5203-6BD3-F06F-02EA-704209845964}"/>
          </ac:cxnSpMkLst>
        </pc:cxnChg>
        <pc:cxnChg chg="add del mod">
          <ac:chgData name="DANIEL KIEU KIM HUI" userId="956f75f3-4cf8-4851-a93e-058ddf28acf2" providerId="ADAL" clId="{8262AF88-1CB7-47EF-8C7D-4E7647E079B7}" dt="2022-09-27T16:29:19.406" v="1320" actId="478"/>
          <ac:cxnSpMkLst>
            <pc:docMk/>
            <pc:sldMk cId="2257713214" sldId="259"/>
            <ac:cxnSpMk id="38" creationId="{65BB5ECF-46D5-8524-203E-4CBE335F6C7E}"/>
          </ac:cxnSpMkLst>
        </pc:cxnChg>
        <pc:cxnChg chg="del">
          <ac:chgData name="DANIEL KIEU KIM HUI" userId="956f75f3-4cf8-4851-a93e-058ddf28acf2" providerId="ADAL" clId="{8262AF88-1CB7-47EF-8C7D-4E7647E079B7}" dt="2022-09-27T17:44:05.551" v="1437" actId="478"/>
          <ac:cxnSpMkLst>
            <pc:docMk/>
            <pc:sldMk cId="2257713214" sldId="259"/>
            <ac:cxnSpMk id="38" creationId="{E7D55BA9-7A5D-1B02-FCEB-86F3799A78B4}"/>
          </ac:cxnSpMkLst>
        </pc:cxnChg>
        <pc:cxnChg chg="add mod">
          <ac:chgData name="DANIEL KIEU KIM HUI" userId="956f75f3-4cf8-4851-a93e-058ddf28acf2" providerId="ADAL" clId="{8262AF88-1CB7-47EF-8C7D-4E7647E079B7}" dt="2022-09-27T17:47:11.209" v="1440" actId="1035"/>
          <ac:cxnSpMkLst>
            <pc:docMk/>
            <pc:sldMk cId="2257713214" sldId="259"/>
            <ac:cxnSpMk id="39" creationId="{F736C479-5186-F95F-B591-C18733093D74}"/>
          </ac:cxnSpMkLst>
        </pc:cxnChg>
        <pc:cxnChg chg="add mod">
          <ac:chgData name="DANIEL KIEU KIM HUI" userId="956f75f3-4cf8-4851-a93e-058ddf28acf2" providerId="ADAL" clId="{8262AF88-1CB7-47EF-8C7D-4E7647E079B7}" dt="2022-09-27T13:55:49.625" v="1048" actId="1076"/>
          <ac:cxnSpMkLst>
            <pc:docMk/>
            <pc:sldMk cId="2257713214" sldId="259"/>
            <ac:cxnSpMk id="40" creationId="{0F907267-6E85-08D5-6824-89ED7E2817E0}"/>
          </ac:cxnSpMkLst>
        </pc:cxnChg>
        <pc:cxnChg chg="add mod">
          <ac:chgData name="DANIEL KIEU KIM HUI" userId="956f75f3-4cf8-4851-a93e-058ddf28acf2" providerId="ADAL" clId="{8262AF88-1CB7-47EF-8C7D-4E7647E079B7}" dt="2022-09-27T13:55:46.775" v="1047" actId="1076"/>
          <ac:cxnSpMkLst>
            <pc:docMk/>
            <pc:sldMk cId="2257713214" sldId="259"/>
            <ac:cxnSpMk id="41" creationId="{DAD7C429-FDF9-CCD1-37B9-7924B99969C3}"/>
          </ac:cxnSpMkLst>
        </pc:cxnChg>
        <pc:cxnChg chg="del">
          <ac:chgData name="DANIEL KIEU KIM HUI" userId="956f75f3-4cf8-4851-a93e-058ddf28acf2" providerId="ADAL" clId="{8262AF88-1CB7-47EF-8C7D-4E7647E079B7}" dt="2022-09-27T17:44:15.271" v="1438" actId="478"/>
          <ac:cxnSpMkLst>
            <pc:docMk/>
            <pc:sldMk cId="2257713214" sldId="259"/>
            <ac:cxnSpMk id="43" creationId="{F0B0768B-F3CE-1AE9-4F17-F00476B1A19D}"/>
          </ac:cxnSpMkLst>
        </pc:cxnChg>
      </pc:sldChg>
      <pc:sldChg chg="del">
        <pc:chgData name="DANIEL KIEU KIM HUI" userId="956f75f3-4cf8-4851-a93e-058ddf28acf2" providerId="ADAL" clId="{8262AF88-1CB7-47EF-8C7D-4E7647E079B7}" dt="2022-09-27T19:49:35.308" v="1745" actId="47"/>
        <pc:sldMkLst>
          <pc:docMk/>
          <pc:sldMk cId="887440021" sldId="260"/>
        </pc:sldMkLst>
      </pc:sldChg>
      <pc:sldChg chg="addSp delSp modSp mod setBg">
        <pc:chgData name="DANIEL KIEU KIM HUI" userId="956f75f3-4cf8-4851-a93e-058ddf28acf2" providerId="ADAL" clId="{8262AF88-1CB7-47EF-8C7D-4E7647E079B7}" dt="2022-09-27T19:53:42.824" v="1820" actId="26606"/>
        <pc:sldMkLst>
          <pc:docMk/>
          <pc:sldMk cId="1049174681" sldId="261"/>
        </pc:sldMkLst>
        <pc:spChg chg="mod ord">
          <ac:chgData name="DANIEL KIEU KIM HUI" userId="956f75f3-4cf8-4851-a93e-058ddf28acf2" providerId="ADAL" clId="{8262AF88-1CB7-47EF-8C7D-4E7647E079B7}" dt="2022-09-27T19:53:42.824" v="1820" actId="26606"/>
          <ac:spMkLst>
            <pc:docMk/>
            <pc:sldMk cId="1049174681" sldId="261"/>
            <ac:spMk id="2" creationId="{56773ECB-9A12-D2ED-FC51-B2FEAE4866F2}"/>
          </ac:spMkLst>
        </pc:spChg>
        <pc:spChg chg="add del">
          <ac:chgData name="DANIEL KIEU KIM HUI" userId="956f75f3-4cf8-4851-a93e-058ddf28acf2" providerId="ADAL" clId="{8262AF88-1CB7-47EF-8C7D-4E7647E079B7}" dt="2022-09-27T19:53:10.035" v="1813" actId="26606"/>
          <ac:spMkLst>
            <pc:docMk/>
            <pc:sldMk cId="1049174681" sldId="261"/>
            <ac:spMk id="6" creationId="{C4879EFC-8E62-4E00-973C-C45EE9EC676D}"/>
          </ac:spMkLst>
        </pc:spChg>
        <pc:spChg chg="add del">
          <ac:chgData name="DANIEL KIEU KIM HUI" userId="956f75f3-4cf8-4851-a93e-058ddf28acf2" providerId="ADAL" clId="{8262AF88-1CB7-47EF-8C7D-4E7647E079B7}" dt="2022-09-27T19:53:10.035" v="1813" actId="26606"/>
          <ac:spMkLst>
            <pc:docMk/>
            <pc:sldMk cId="1049174681" sldId="261"/>
            <ac:spMk id="7" creationId="{D6A9C53F-5F90-40A5-8C85-5412D39C8C68}"/>
          </ac:spMkLst>
        </pc:spChg>
        <pc:spChg chg="add del">
          <ac:chgData name="DANIEL KIEU KIM HUI" userId="956f75f3-4cf8-4851-a93e-058ddf28acf2" providerId="ADAL" clId="{8262AF88-1CB7-47EF-8C7D-4E7647E079B7}" dt="2022-09-27T19:52:53.567" v="1811" actId="26606"/>
          <ac:spMkLst>
            <pc:docMk/>
            <pc:sldMk cId="1049174681" sldId="261"/>
            <ac:spMk id="8" creationId="{E3218CAF-710B-0BDA-434F-AA11A7DD2672}"/>
          </ac:spMkLst>
        </pc:spChg>
        <pc:spChg chg="add del">
          <ac:chgData name="DANIEL KIEU KIM HUI" userId="956f75f3-4cf8-4851-a93e-058ddf28acf2" providerId="ADAL" clId="{8262AF88-1CB7-47EF-8C7D-4E7647E079B7}" dt="2022-09-27T19:53:10.035" v="1813" actId="26606"/>
          <ac:spMkLst>
            <pc:docMk/>
            <pc:sldMk cId="1049174681" sldId="261"/>
            <ac:spMk id="9" creationId="{DA381740-063A-41A4-836D-85D14980EEF0}"/>
          </ac:spMkLst>
        </pc:spChg>
        <pc:spChg chg="add del">
          <ac:chgData name="DANIEL KIEU KIM HUI" userId="956f75f3-4cf8-4851-a93e-058ddf28acf2" providerId="ADAL" clId="{8262AF88-1CB7-47EF-8C7D-4E7647E079B7}" dt="2022-09-27T19:52:53.567" v="1811" actId="26606"/>
          <ac:spMkLst>
            <pc:docMk/>
            <pc:sldMk cId="1049174681" sldId="261"/>
            <ac:spMk id="11" creationId="{95B1FC96-0749-41C9-BAED-E089E77149FA}"/>
          </ac:spMkLst>
        </pc:spChg>
        <pc:spChg chg="add del">
          <ac:chgData name="DANIEL KIEU KIM HUI" userId="956f75f3-4cf8-4851-a93e-058ddf28acf2" providerId="ADAL" clId="{8262AF88-1CB7-47EF-8C7D-4E7647E079B7}" dt="2022-09-27T19:53:23.069" v="1815" actId="26606"/>
          <ac:spMkLst>
            <pc:docMk/>
            <pc:sldMk cId="1049174681" sldId="261"/>
            <ac:spMk id="12" creationId="{95B1FC96-0749-41C9-BAED-E089E77149FA}"/>
          </ac:spMkLst>
        </pc:spChg>
        <pc:spChg chg="add del">
          <ac:chgData name="DANIEL KIEU KIM HUI" userId="956f75f3-4cf8-4851-a93e-058ddf28acf2" providerId="ADAL" clId="{8262AF88-1CB7-47EF-8C7D-4E7647E079B7}" dt="2022-09-27T19:52:53.567" v="1811" actId="26606"/>
          <ac:spMkLst>
            <pc:docMk/>
            <pc:sldMk cId="1049174681" sldId="261"/>
            <ac:spMk id="13" creationId="{535742DD-1B16-4E9D-B715-0D74B4574A68}"/>
          </ac:spMkLst>
        </pc:spChg>
        <pc:spChg chg="add del">
          <ac:chgData name="DANIEL KIEU KIM HUI" userId="956f75f3-4cf8-4851-a93e-058ddf28acf2" providerId="ADAL" clId="{8262AF88-1CB7-47EF-8C7D-4E7647E079B7}" dt="2022-09-27T19:53:23.069" v="1815" actId="26606"/>
          <ac:spMkLst>
            <pc:docMk/>
            <pc:sldMk cId="1049174681" sldId="261"/>
            <ac:spMk id="14" creationId="{535742DD-1B16-4E9D-B715-0D74B4574A68}"/>
          </ac:spMkLst>
        </pc:spChg>
        <pc:spChg chg="add del">
          <ac:chgData name="DANIEL KIEU KIM HUI" userId="956f75f3-4cf8-4851-a93e-058ddf28acf2" providerId="ADAL" clId="{8262AF88-1CB7-47EF-8C7D-4E7647E079B7}" dt="2022-09-27T19:53:23.069" v="1815" actId="26606"/>
          <ac:spMkLst>
            <pc:docMk/>
            <pc:sldMk cId="1049174681" sldId="261"/>
            <ac:spMk id="15" creationId="{E3218CAF-710B-0BDA-434F-AA11A7DD2672}"/>
          </ac:spMkLst>
        </pc:spChg>
        <pc:spChg chg="add del">
          <ac:chgData name="DANIEL KIEU KIM HUI" userId="956f75f3-4cf8-4851-a93e-058ddf28acf2" providerId="ADAL" clId="{8262AF88-1CB7-47EF-8C7D-4E7647E079B7}" dt="2022-09-27T19:53:29.836" v="1817" actId="26606"/>
          <ac:spMkLst>
            <pc:docMk/>
            <pc:sldMk cId="1049174681" sldId="261"/>
            <ac:spMk id="17" creationId="{DA381740-063A-41A4-836D-85D14980EEF0}"/>
          </ac:spMkLst>
        </pc:spChg>
        <pc:spChg chg="add del">
          <ac:chgData name="DANIEL KIEU KIM HUI" userId="956f75f3-4cf8-4851-a93e-058ddf28acf2" providerId="ADAL" clId="{8262AF88-1CB7-47EF-8C7D-4E7647E079B7}" dt="2022-09-27T19:53:29.836" v="1817" actId="26606"/>
          <ac:spMkLst>
            <pc:docMk/>
            <pc:sldMk cId="1049174681" sldId="261"/>
            <ac:spMk id="18" creationId="{34B69731-5DC0-4DEA-B132-9725DA83377B}"/>
          </ac:spMkLst>
        </pc:spChg>
        <pc:spChg chg="add del">
          <ac:chgData name="DANIEL KIEU KIM HUI" userId="956f75f3-4cf8-4851-a93e-058ddf28acf2" providerId="ADAL" clId="{8262AF88-1CB7-47EF-8C7D-4E7647E079B7}" dt="2022-09-27T19:53:29.836" v="1817" actId="26606"/>
          <ac:spMkLst>
            <pc:docMk/>
            <pc:sldMk cId="1049174681" sldId="261"/>
            <ac:spMk id="19" creationId="{2C88B42A-6452-46FB-9213-1351DEC8B7D7}"/>
          </ac:spMkLst>
        </pc:spChg>
        <pc:spChg chg="add del">
          <ac:chgData name="DANIEL KIEU KIM HUI" userId="956f75f3-4cf8-4851-a93e-058ddf28acf2" providerId="ADAL" clId="{8262AF88-1CB7-47EF-8C7D-4E7647E079B7}" dt="2022-09-27T19:53:29.836" v="1817" actId="26606"/>
          <ac:spMkLst>
            <pc:docMk/>
            <pc:sldMk cId="1049174681" sldId="261"/>
            <ac:spMk id="20" creationId="{35BC54F7-1315-4D6C-9420-A5BF0CDDBC04}"/>
          </ac:spMkLst>
        </pc:spChg>
        <pc:spChg chg="add del">
          <ac:chgData name="DANIEL KIEU KIM HUI" userId="956f75f3-4cf8-4851-a93e-058ddf28acf2" providerId="ADAL" clId="{8262AF88-1CB7-47EF-8C7D-4E7647E079B7}" dt="2022-09-27T19:53:42.824" v="1820" actId="26606"/>
          <ac:spMkLst>
            <pc:docMk/>
            <pc:sldMk cId="1049174681" sldId="261"/>
            <ac:spMk id="22" creationId="{DA381740-063A-41A4-836D-85D14980EEF0}"/>
          </ac:spMkLst>
        </pc:spChg>
        <pc:spChg chg="add del">
          <ac:chgData name="DANIEL KIEU KIM HUI" userId="956f75f3-4cf8-4851-a93e-058ddf28acf2" providerId="ADAL" clId="{8262AF88-1CB7-47EF-8C7D-4E7647E079B7}" dt="2022-09-27T19:53:42.824" v="1820" actId="26606"/>
          <ac:spMkLst>
            <pc:docMk/>
            <pc:sldMk cId="1049174681" sldId="261"/>
            <ac:spMk id="23" creationId="{C4879EFC-8E62-4E00-973C-C45EE9EC676D}"/>
          </ac:spMkLst>
        </pc:spChg>
        <pc:spChg chg="add del">
          <ac:chgData name="DANIEL KIEU KIM HUI" userId="956f75f3-4cf8-4851-a93e-058ddf28acf2" providerId="ADAL" clId="{8262AF88-1CB7-47EF-8C7D-4E7647E079B7}" dt="2022-09-27T19:53:42.824" v="1820" actId="26606"/>
          <ac:spMkLst>
            <pc:docMk/>
            <pc:sldMk cId="1049174681" sldId="261"/>
            <ac:spMk id="24" creationId="{D6A9C53F-5F90-40A5-8C85-5412D39C8C68}"/>
          </ac:spMkLst>
        </pc:spChg>
        <pc:spChg chg="add">
          <ac:chgData name="DANIEL KIEU KIM HUI" userId="956f75f3-4cf8-4851-a93e-058ddf28acf2" providerId="ADAL" clId="{8262AF88-1CB7-47EF-8C7D-4E7647E079B7}" dt="2022-09-27T19:53:42.824" v="1820" actId="26606"/>
          <ac:spMkLst>
            <pc:docMk/>
            <pc:sldMk cId="1049174681" sldId="261"/>
            <ac:spMk id="29" creationId="{DA381740-063A-41A4-836D-85D14980EEF0}"/>
          </ac:spMkLst>
        </pc:spChg>
        <pc:spChg chg="add">
          <ac:chgData name="DANIEL KIEU KIM HUI" userId="956f75f3-4cf8-4851-a93e-058ddf28acf2" providerId="ADAL" clId="{8262AF88-1CB7-47EF-8C7D-4E7647E079B7}" dt="2022-09-27T19:53:42.824" v="1820" actId="26606"/>
          <ac:spMkLst>
            <pc:docMk/>
            <pc:sldMk cId="1049174681" sldId="261"/>
            <ac:spMk id="31" creationId="{665DBBEF-238B-476B-96AB-8AAC3224ECEA}"/>
          </ac:spMkLst>
        </pc:spChg>
        <pc:spChg chg="add">
          <ac:chgData name="DANIEL KIEU KIM HUI" userId="956f75f3-4cf8-4851-a93e-058ddf28acf2" providerId="ADAL" clId="{8262AF88-1CB7-47EF-8C7D-4E7647E079B7}" dt="2022-09-27T19:53:42.824" v="1820" actId="26606"/>
          <ac:spMkLst>
            <pc:docMk/>
            <pc:sldMk cId="1049174681" sldId="261"/>
            <ac:spMk id="33" creationId="{3FCFB1DE-0B7E-48CC-BA90-B2AB0889F9D6}"/>
          </ac:spMkLst>
        </pc:spChg>
        <pc:picChg chg="add del mod">
          <ac:chgData name="DANIEL KIEU KIM HUI" userId="956f75f3-4cf8-4851-a93e-058ddf28acf2" providerId="ADAL" clId="{8262AF88-1CB7-47EF-8C7D-4E7647E079B7}" dt="2022-09-27T19:53:39.535" v="1819" actId="478"/>
          <ac:picMkLst>
            <pc:docMk/>
            <pc:sldMk cId="1049174681" sldId="261"/>
            <ac:picMk id="3" creationId="{9F77A47B-ED15-5D51-6EB0-30BBF1CF3C6A}"/>
          </ac:picMkLst>
        </pc:picChg>
        <pc:picChg chg="mod ord">
          <ac:chgData name="DANIEL KIEU KIM HUI" userId="956f75f3-4cf8-4851-a93e-058ddf28acf2" providerId="ADAL" clId="{8262AF88-1CB7-47EF-8C7D-4E7647E079B7}" dt="2022-09-27T19:53:42.824" v="1820" actId="26606"/>
          <ac:picMkLst>
            <pc:docMk/>
            <pc:sldMk cId="1049174681" sldId="261"/>
            <ac:picMk id="4" creationId="{4829D3F0-2294-70C0-D848-2291C6E9D4AF}"/>
          </ac:picMkLst>
        </pc:picChg>
      </pc:sldChg>
      <pc:sldChg chg="addSp modSp mod setBg">
        <pc:chgData name="DANIEL KIEU KIM HUI" userId="956f75f3-4cf8-4851-a93e-058ddf28acf2" providerId="ADAL" clId="{8262AF88-1CB7-47EF-8C7D-4E7647E079B7}" dt="2022-09-27T19:54:26.797" v="1829" actId="26606"/>
        <pc:sldMkLst>
          <pc:docMk/>
          <pc:sldMk cId="2454004222" sldId="262"/>
        </pc:sldMkLst>
        <pc:spChg chg="mod">
          <ac:chgData name="DANIEL KIEU KIM HUI" userId="956f75f3-4cf8-4851-a93e-058ddf28acf2" providerId="ADAL" clId="{8262AF88-1CB7-47EF-8C7D-4E7647E079B7}" dt="2022-09-27T19:54:26.797" v="1829" actId="26606"/>
          <ac:spMkLst>
            <pc:docMk/>
            <pc:sldMk cId="2454004222" sldId="262"/>
            <ac:spMk id="2" creationId="{BA011CC8-56BE-7982-E0F4-D4518AB3041F}"/>
          </ac:spMkLst>
        </pc:spChg>
        <pc:spChg chg="add">
          <ac:chgData name="DANIEL KIEU KIM HUI" userId="956f75f3-4cf8-4851-a93e-058ddf28acf2" providerId="ADAL" clId="{8262AF88-1CB7-47EF-8C7D-4E7647E079B7}" dt="2022-09-27T19:54:26.797" v="1829" actId="26606"/>
          <ac:spMkLst>
            <pc:docMk/>
            <pc:sldMk cId="2454004222" sldId="262"/>
            <ac:spMk id="9" creationId="{DA381740-063A-41A4-836D-85D14980EEF0}"/>
          </ac:spMkLst>
        </pc:spChg>
        <pc:spChg chg="add">
          <ac:chgData name="DANIEL KIEU KIM HUI" userId="956f75f3-4cf8-4851-a93e-058ddf28acf2" providerId="ADAL" clId="{8262AF88-1CB7-47EF-8C7D-4E7647E079B7}" dt="2022-09-27T19:54:26.797" v="1829" actId="26606"/>
          <ac:spMkLst>
            <pc:docMk/>
            <pc:sldMk cId="2454004222" sldId="262"/>
            <ac:spMk id="11" creationId="{665DBBEF-238B-476B-96AB-8AAC3224ECEA}"/>
          </ac:spMkLst>
        </pc:spChg>
        <pc:spChg chg="add">
          <ac:chgData name="DANIEL KIEU KIM HUI" userId="956f75f3-4cf8-4851-a93e-058ddf28acf2" providerId="ADAL" clId="{8262AF88-1CB7-47EF-8C7D-4E7647E079B7}" dt="2022-09-27T19:54:26.797" v="1829" actId="26606"/>
          <ac:spMkLst>
            <pc:docMk/>
            <pc:sldMk cId="2454004222" sldId="262"/>
            <ac:spMk id="13" creationId="{3FCFB1DE-0B7E-48CC-BA90-B2AB0889F9D6}"/>
          </ac:spMkLst>
        </pc:spChg>
        <pc:picChg chg="mod">
          <ac:chgData name="DANIEL KIEU KIM HUI" userId="956f75f3-4cf8-4851-a93e-058ddf28acf2" providerId="ADAL" clId="{8262AF88-1CB7-47EF-8C7D-4E7647E079B7}" dt="2022-09-27T19:54:26.797" v="1829" actId="26606"/>
          <ac:picMkLst>
            <pc:docMk/>
            <pc:sldMk cId="2454004222" sldId="262"/>
            <ac:picMk id="4" creationId="{0F61CFB4-013D-B3E4-DFEA-14952EA1889B}"/>
          </ac:picMkLst>
        </pc:picChg>
      </pc:sldChg>
      <pc:sldChg chg="addSp delSp modSp mod setBg">
        <pc:chgData name="DANIEL KIEU KIM HUI" userId="956f75f3-4cf8-4851-a93e-058ddf28acf2" providerId="ADAL" clId="{8262AF88-1CB7-47EF-8C7D-4E7647E079B7}" dt="2022-09-27T19:54:03.953" v="1825" actId="26606"/>
        <pc:sldMkLst>
          <pc:docMk/>
          <pc:sldMk cId="1346489386" sldId="266"/>
        </pc:sldMkLst>
        <pc:spChg chg="mod">
          <ac:chgData name="DANIEL KIEU KIM HUI" userId="956f75f3-4cf8-4851-a93e-058ddf28acf2" providerId="ADAL" clId="{8262AF88-1CB7-47EF-8C7D-4E7647E079B7}" dt="2022-09-27T19:54:03.953" v="1825" actId="26606"/>
          <ac:spMkLst>
            <pc:docMk/>
            <pc:sldMk cId="1346489386" sldId="266"/>
            <ac:spMk id="2" creationId="{1DA45A1F-A277-AC0F-CCB4-06A327219F19}"/>
          </ac:spMkLst>
        </pc:spChg>
        <pc:spChg chg="add del mod">
          <ac:chgData name="DANIEL KIEU KIM HUI" userId="956f75f3-4cf8-4851-a93e-058ddf28acf2" providerId="ADAL" clId="{8262AF88-1CB7-47EF-8C7D-4E7647E079B7}" dt="2022-09-27T19:54:03.953" v="1825" actId="26606"/>
          <ac:spMkLst>
            <pc:docMk/>
            <pc:sldMk cId="1346489386" sldId="266"/>
            <ac:spMk id="3" creationId="{B35D48DC-4E54-F826-6DE5-9C96B6497FF6}"/>
          </ac:spMkLst>
        </pc:spChg>
        <pc:spChg chg="add del">
          <ac:chgData name="DANIEL KIEU KIM HUI" userId="956f75f3-4cf8-4851-a93e-058ddf28acf2" providerId="ADAL" clId="{8262AF88-1CB7-47EF-8C7D-4E7647E079B7}" dt="2022-09-27T19:54:03.945" v="1824" actId="26606"/>
          <ac:spMkLst>
            <pc:docMk/>
            <pc:sldMk cId="1346489386" sldId="266"/>
            <ac:spMk id="6" creationId="{2C61293E-6EBE-43EF-A52C-9BEBFD7679D4}"/>
          </ac:spMkLst>
        </pc:spChg>
        <pc:spChg chg="add del">
          <ac:chgData name="DANIEL KIEU KIM HUI" userId="956f75f3-4cf8-4851-a93e-058ddf28acf2" providerId="ADAL" clId="{8262AF88-1CB7-47EF-8C7D-4E7647E079B7}" dt="2022-09-27T19:54:03.945" v="1824" actId="26606"/>
          <ac:spMkLst>
            <pc:docMk/>
            <pc:sldMk cId="1346489386" sldId="266"/>
            <ac:spMk id="7" creationId="{3FCFB1DE-0B7E-48CC-BA90-B2AB0889F9D6}"/>
          </ac:spMkLst>
        </pc:spChg>
        <pc:spChg chg="add del">
          <ac:chgData name="DANIEL KIEU KIM HUI" userId="956f75f3-4cf8-4851-a93e-058ddf28acf2" providerId="ADAL" clId="{8262AF88-1CB7-47EF-8C7D-4E7647E079B7}" dt="2022-09-27T19:53:52.683" v="1822" actId="26606"/>
          <ac:spMkLst>
            <pc:docMk/>
            <pc:sldMk cId="1346489386" sldId="266"/>
            <ac:spMk id="9" creationId="{247B6BBF-09F2-4A29-AE4E-3771E2924817}"/>
          </ac:spMkLst>
        </pc:spChg>
        <pc:spChg chg="add">
          <ac:chgData name="DANIEL KIEU KIM HUI" userId="956f75f3-4cf8-4851-a93e-058ddf28acf2" providerId="ADAL" clId="{8262AF88-1CB7-47EF-8C7D-4E7647E079B7}" dt="2022-09-27T19:54:03.953" v="1825" actId="26606"/>
          <ac:spMkLst>
            <pc:docMk/>
            <pc:sldMk cId="1346489386" sldId="266"/>
            <ac:spMk id="10" creationId="{F13C74B1-5B17-4795-BED0-7140497B445A}"/>
          </ac:spMkLst>
        </pc:spChg>
        <pc:spChg chg="add del">
          <ac:chgData name="DANIEL KIEU KIM HUI" userId="956f75f3-4cf8-4851-a93e-058ddf28acf2" providerId="ADAL" clId="{8262AF88-1CB7-47EF-8C7D-4E7647E079B7}" dt="2022-09-27T19:53:52.683" v="1822" actId="26606"/>
          <ac:spMkLst>
            <pc:docMk/>
            <pc:sldMk cId="1346489386" sldId="266"/>
            <ac:spMk id="11" creationId="{535742DD-1B16-4E9D-B715-0D74B4574A68}"/>
          </ac:spMkLst>
        </pc:spChg>
        <pc:spChg chg="add">
          <ac:chgData name="DANIEL KIEU KIM HUI" userId="956f75f3-4cf8-4851-a93e-058ddf28acf2" providerId="ADAL" clId="{8262AF88-1CB7-47EF-8C7D-4E7647E079B7}" dt="2022-09-27T19:54:03.953" v="1825" actId="26606"/>
          <ac:spMkLst>
            <pc:docMk/>
            <pc:sldMk cId="1346489386" sldId="266"/>
            <ac:spMk id="12" creationId="{3FCFB1DE-0B7E-48CC-BA90-B2AB0889F9D6}"/>
          </ac:spMkLst>
        </pc:spChg>
        <pc:graphicFrameChg chg="add del">
          <ac:chgData name="DANIEL KIEU KIM HUI" userId="956f75f3-4cf8-4851-a93e-058ddf28acf2" providerId="ADAL" clId="{8262AF88-1CB7-47EF-8C7D-4E7647E079B7}" dt="2022-09-27T19:53:52.683" v="1822" actId="26606"/>
          <ac:graphicFrameMkLst>
            <pc:docMk/>
            <pc:sldMk cId="1346489386" sldId="266"/>
            <ac:graphicFrameMk id="5" creationId="{2BFAB641-9135-DC57-491C-8B9B7C81AED7}"/>
          </ac:graphicFrameMkLst>
        </pc:graphicFrameChg>
        <pc:picChg chg="add del">
          <ac:chgData name="DANIEL KIEU KIM HUI" userId="956f75f3-4cf8-4851-a93e-058ddf28acf2" providerId="ADAL" clId="{8262AF88-1CB7-47EF-8C7D-4E7647E079B7}" dt="2022-09-27T19:54:03.945" v="1824" actId="26606"/>
          <ac:picMkLst>
            <pc:docMk/>
            <pc:sldMk cId="1346489386" sldId="266"/>
            <ac:picMk id="8" creationId="{A680CFFA-B488-DDF1-51C0-8560C087A927}"/>
          </ac:picMkLst>
        </pc:picChg>
        <pc:picChg chg="add">
          <ac:chgData name="DANIEL KIEU KIM HUI" userId="956f75f3-4cf8-4851-a93e-058ddf28acf2" providerId="ADAL" clId="{8262AF88-1CB7-47EF-8C7D-4E7647E079B7}" dt="2022-09-27T19:54:03.953" v="1825" actId="26606"/>
          <ac:picMkLst>
            <pc:docMk/>
            <pc:sldMk cId="1346489386" sldId="266"/>
            <ac:picMk id="13" creationId="{0A4B1345-D2D5-F1BB-22BA-ECE2EE3A1215}"/>
          </ac:picMkLst>
        </pc:picChg>
      </pc:sldChg>
      <pc:sldChg chg="modSp mod">
        <pc:chgData name="DANIEL KIEU KIM HUI" userId="956f75f3-4cf8-4851-a93e-058ddf28acf2" providerId="ADAL" clId="{8262AF88-1CB7-47EF-8C7D-4E7647E079B7}" dt="2022-09-27T20:13:54.724" v="2242" actId="14100"/>
        <pc:sldMkLst>
          <pc:docMk/>
          <pc:sldMk cId="1123317812" sldId="267"/>
        </pc:sldMkLst>
        <pc:picChg chg="mod">
          <ac:chgData name="DANIEL KIEU KIM HUI" userId="956f75f3-4cf8-4851-a93e-058ddf28acf2" providerId="ADAL" clId="{8262AF88-1CB7-47EF-8C7D-4E7647E079B7}" dt="2022-09-27T20:13:54.724" v="2242" actId="14100"/>
          <ac:picMkLst>
            <pc:docMk/>
            <pc:sldMk cId="1123317812" sldId="267"/>
            <ac:picMk id="5" creationId="{C5ACEBEE-C20B-3167-4E51-B9B8E9ACEAEA}"/>
          </ac:picMkLst>
        </pc:picChg>
      </pc:sldChg>
      <pc:sldChg chg="addSp delSp modSp mod setBg">
        <pc:chgData name="DANIEL KIEU KIM HUI" userId="956f75f3-4cf8-4851-a93e-058ddf28acf2" providerId="ADAL" clId="{8262AF88-1CB7-47EF-8C7D-4E7647E079B7}" dt="2022-09-27T19:54:14.624" v="1828" actId="26606"/>
        <pc:sldMkLst>
          <pc:docMk/>
          <pc:sldMk cId="3825631947" sldId="268"/>
        </pc:sldMkLst>
        <pc:spChg chg="mod">
          <ac:chgData name="DANIEL KIEU KIM HUI" userId="956f75f3-4cf8-4851-a93e-058ddf28acf2" providerId="ADAL" clId="{8262AF88-1CB7-47EF-8C7D-4E7647E079B7}" dt="2022-09-27T19:54:14.624" v="1828" actId="26606"/>
          <ac:spMkLst>
            <pc:docMk/>
            <pc:sldMk cId="3825631947" sldId="268"/>
            <ac:spMk id="2" creationId="{AFFDAB5A-6E30-9C19-BE3A-C798135BDD24}"/>
          </ac:spMkLst>
        </pc:spChg>
        <pc:spChg chg="mod">
          <ac:chgData name="DANIEL KIEU KIM HUI" userId="956f75f3-4cf8-4851-a93e-058ddf28acf2" providerId="ADAL" clId="{8262AF88-1CB7-47EF-8C7D-4E7647E079B7}" dt="2022-09-27T19:54:14.624" v="1828" actId="26606"/>
          <ac:spMkLst>
            <pc:docMk/>
            <pc:sldMk cId="3825631947" sldId="268"/>
            <ac:spMk id="3" creationId="{B470E053-719F-B380-EBDF-BD1D583449C6}"/>
          </ac:spMkLst>
        </pc:spChg>
        <pc:spChg chg="add del">
          <ac:chgData name="DANIEL KIEU KIM HUI" userId="956f75f3-4cf8-4851-a93e-058ddf28acf2" providerId="ADAL" clId="{8262AF88-1CB7-47EF-8C7D-4E7647E079B7}" dt="2022-09-27T19:54:14.616" v="1827" actId="26606"/>
          <ac:spMkLst>
            <pc:docMk/>
            <pc:sldMk cId="3825631947" sldId="268"/>
            <ac:spMk id="9" creationId="{F13C74B1-5B17-4795-BED0-7140497B445A}"/>
          </ac:spMkLst>
        </pc:spChg>
        <pc:spChg chg="add del">
          <ac:chgData name="DANIEL KIEU KIM HUI" userId="956f75f3-4cf8-4851-a93e-058ddf28acf2" providerId="ADAL" clId="{8262AF88-1CB7-47EF-8C7D-4E7647E079B7}" dt="2022-09-27T19:54:14.616" v="1827" actId="26606"/>
          <ac:spMkLst>
            <pc:docMk/>
            <pc:sldMk cId="3825631947" sldId="268"/>
            <ac:spMk id="11" creationId="{3FCFB1DE-0B7E-48CC-BA90-B2AB0889F9D6}"/>
          </ac:spMkLst>
        </pc:spChg>
        <pc:spChg chg="add">
          <ac:chgData name="DANIEL KIEU KIM HUI" userId="956f75f3-4cf8-4851-a93e-058ddf28acf2" providerId="ADAL" clId="{8262AF88-1CB7-47EF-8C7D-4E7647E079B7}" dt="2022-09-27T19:54:14.624" v="1828" actId="26606"/>
          <ac:spMkLst>
            <pc:docMk/>
            <pc:sldMk cId="3825631947" sldId="268"/>
            <ac:spMk id="13" creationId="{2C61293E-6EBE-43EF-A52C-9BEBFD7679D4}"/>
          </ac:spMkLst>
        </pc:spChg>
        <pc:spChg chg="add">
          <ac:chgData name="DANIEL KIEU KIM HUI" userId="956f75f3-4cf8-4851-a93e-058ddf28acf2" providerId="ADAL" clId="{8262AF88-1CB7-47EF-8C7D-4E7647E079B7}" dt="2022-09-27T19:54:14.624" v="1828" actId="26606"/>
          <ac:spMkLst>
            <pc:docMk/>
            <pc:sldMk cId="3825631947" sldId="268"/>
            <ac:spMk id="14" creationId="{3FCFB1DE-0B7E-48CC-BA90-B2AB0889F9D6}"/>
          </ac:spMkLst>
        </pc:spChg>
        <pc:picChg chg="add del">
          <ac:chgData name="DANIEL KIEU KIM HUI" userId="956f75f3-4cf8-4851-a93e-058ddf28acf2" providerId="ADAL" clId="{8262AF88-1CB7-47EF-8C7D-4E7647E079B7}" dt="2022-09-27T19:54:14.616" v="1827" actId="26606"/>
          <ac:picMkLst>
            <pc:docMk/>
            <pc:sldMk cId="3825631947" sldId="268"/>
            <ac:picMk id="5" creationId="{044A656D-C597-9B4B-367B-F829F95F8D49}"/>
          </ac:picMkLst>
        </pc:picChg>
        <pc:picChg chg="add">
          <ac:chgData name="DANIEL KIEU KIM HUI" userId="956f75f3-4cf8-4851-a93e-058ddf28acf2" providerId="ADAL" clId="{8262AF88-1CB7-47EF-8C7D-4E7647E079B7}" dt="2022-09-27T19:54:14.624" v="1828" actId="26606"/>
          <ac:picMkLst>
            <pc:docMk/>
            <pc:sldMk cId="3825631947" sldId="268"/>
            <ac:picMk id="15" creationId="{ACA4F04F-8D68-DEE5-2EFB-7A0C4617E2F1}"/>
          </ac:picMkLst>
        </pc:picChg>
      </pc:sldChg>
      <pc:sldChg chg="modSp mod">
        <pc:chgData name="DANIEL KIEU KIM HUI" userId="956f75f3-4cf8-4851-a93e-058ddf28acf2" providerId="ADAL" clId="{8262AF88-1CB7-47EF-8C7D-4E7647E079B7}" dt="2022-09-27T19:51:18.388" v="1763" actId="207"/>
        <pc:sldMkLst>
          <pc:docMk/>
          <pc:sldMk cId="3313900352" sldId="271"/>
        </pc:sldMkLst>
        <pc:spChg chg="mod">
          <ac:chgData name="DANIEL KIEU KIM HUI" userId="956f75f3-4cf8-4851-a93e-058ddf28acf2" providerId="ADAL" clId="{8262AF88-1CB7-47EF-8C7D-4E7647E079B7}" dt="2022-09-27T19:51:18.388" v="1763" actId="207"/>
          <ac:spMkLst>
            <pc:docMk/>
            <pc:sldMk cId="3313900352" sldId="271"/>
            <ac:spMk id="6" creationId="{85627F5B-0349-1700-E400-4E789F8A59F2}"/>
          </ac:spMkLst>
        </pc:spChg>
        <pc:spChg chg="mod">
          <ac:chgData name="DANIEL KIEU KIM HUI" userId="956f75f3-4cf8-4851-a93e-058ddf28acf2" providerId="ADAL" clId="{8262AF88-1CB7-47EF-8C7D-4E7647E079B7}" dt="2022-09-27T19:50:43.724" v="1760" actId="207"/>
          <ac:spMkLst>
            <pc:docMk/>
            <pc:sldMk cId="3313900352" sldId="271"/>
            <ac:spMk id="12" creationId="{20848B29-DE66-33F0-249C-9FE89E9D6EB0}"/>
          </ac:spMkLst>
        </pc:spChg>
        <pc:spChg chg="mod">
          <ac:chgData name="DANIEL KIEU KIM HUI" userId="956f75f3-4cf8-4851-a93e-058ddf28acf2" providerId="ADAL" clId="{8262AF88-1CB7-47EF-8C7D-4E7647E079B7}" dt="2022-09-27T19:50:57.179" v="1761" actId="207"/>
          <ac:spMkLst>
            <pc:docMk/>
            <pc:sldMk cId="3313900352" sldId="271"/>
            <ac:spMk id="14" creationId="{430B1C96-E2CE-E6D5-2B28-D63ACC7FEA8E}"/>
          </ac:spMkLst>
        </pc:spChg>
        <pc:spChg chg="mod">
          <ac:chgData name="DANIEL KIEU KIM HUI" userId="956f75f3-4cf8-4851-a93e-058ddf28acf2" providerId="ADAL" clId="{8262AF88-1CB7-47EF-8C7D-4E7647E079B7}" dt="2022-09-27T19:51:07.515" v="1762" actId="207"/>
          <ac:spMkLst>
            <pc:docMk/>
            <pc:sldMk cId="3313900352" sldId="271"/>
            <ac:spMk id="16" creationId="{DB23F63C-DF14-65FD-8B92-3BFBF3544FD3}"/>
          </ac:spMkLst>
        </pc:spChg>
        <pc:spChg chg="mod">
          <ac:chgData name="DANIEL KIEU KIM HUI" userId="956f75f3-4cf8-4851-a93e-058ddf28acf2" providerId="ADAL" clId="{8262AF88-1CB7-47EF-8C7D-4E7647E079B7}" dt="2022-09-27T19:50:14.466" v="1758" actId="1076"/>
          <ac:spMkLst>
            <pc:docMk/>
            <pc:sldMk cId="3313900352" sldId="271"/>
            <ac:spMk id="44" creationId="{B6B86A52-91A9-1337-F749-CA5F87E9F93C}"/>
          </ac:spMkLst>
        </pc:spChg>
        <pc:spChg chg="mod">
          <ac:chgData name="DANIEL KIEU KIM HUI" userId="956f75f3-4cf8-4851-a93e-058ddf28acf2" providerId="ADAL" clId="{8262AF88-1CB7-47EF-8C7D-4E7647E079B7}" dt="2022-09-27T19:50:10.851" v="1757" actId="1076"/>
          <ac:spMkLst>
            <pc:docMk/>
            <pc:sldMk cId="3313900352" sldId="271"/>
            <ac:spMk id="46" creationId="{0F42980C-3BE0-C9F0-BDCD-898D01A47B8E}"/>
          </ac:spMkLst>
        </pc:spChg>
        <pc:spChg chg="mod">
          <ac:chgData name="DANIEL KIEU KIM HUI" userId="956f75f3-4cf8-4851-a93e-058ddf28acf2" providerId="ADAL" clId="{8262AF88-1CB7-47EF-8C7D-4E7647E079B7}" dt="2022-09-27T19:50:02.924" v="1752" actId="1035"/>
          <ac:spMkLst>
            <pc:docMk/>
            <pc:sldMk cId="3313900352" sldId="271"/>
            <ac:spMk id="62" creationId="{EF31EE48-9219-B28C-7CCA-B96AE39D3BDD}"/>
          </ac:spMkLst>
        </pc:spChg>
        <pc:cxnChg chg="mod">
          <ac:chgData name="DANIEL KIEU KIM HUI" userId="956f75f3-4cf8-4851-a93e-058ddf28acf2" providerId="ADAL" clId="{8262AF88-1CB7-47EF-8C7D-4E7647E079B7}" dt="2022-09-27T19:50:18.131" v="1759" actId="1076"/>
          <ac:cxnSpMkLst>
            <pc:docMk/>
            <pc:sldMk cId="3313900352" sldId="271"/>
            <ac:cxnSpMk id="56" creationId="{81A82DBC-93B2-4298-70C8-78D933A485C6}"/>
          </ac:cxnSpMkLst>
        </pc:cxnChg>
      </pc:sldChg>
      <pc:sldChg chg="addSp delSp modSp mod setBg">
        <pc:chgData name="DANIEL KIEU KIM HUI" userId="956f75f3-4cf8-4851-a93e-058ddf28acf2" providerId="ADAL" clId="{8262AF88-1CB7-47EF-8C7D-4E7647E079B7}" dt="2022-09-27T19:59:52.251" v="1884" actId="26606"/>
        <pc:sldMkLst>
          <pc:docMk/>
          <pc:sldMk cId="2860884707" sldId="272"/>
        </pc:sldMkLst>
        <pc:spChg chg="mod">
          <ac:chgData name="DANIEL KIEU KIM HUI" userId="956f75f3-4cf8-4851-a93e-058ddf28acf2" providerId="ADAL" clId="{8262AF88-1CB7-47EF-8C7D-4E7647E079B7}" dt="2022-09-27T19:59:52.251" v="1884" actId="26606"/>
          <ac:spMkLst>
            <pc:docMk/>
            <pc:sldMk cId="2860884707" sldId="272"/>
            <ac:spMk id="2" creationId="{EDAFC8ED-1D35-D78C-51CD-8B24A2358D1A}"/>
          </ac:spMkLst>
        </pc:spChg>
        <pc:spChg chg="add del">
          <ac:chgData name="DANIEL KIEU KIM HUI" userId="956f75f3-4cf8-4851-a93e-058ddf28acf2" providerId="ADAL" clId="{8262AF88-1CB7-47EF-8C7D-4E7647E079B7}" dt="2022-09-27T19:59:33.907" v="1876" actId="26606"/>
          <ac:spMkLst>
            <pc:docMk/>
            <pc:sldMk cId="2860884707" sldId="272"/>
            <ac:spMk id="9" creationId="{DA381740-063A-41A4-836D-85D14980EEF0}"/>
          </ac:spMkLst>
        </pc:spChg>
        <pc:spChg chg="add del">
          <ac:chgData name="DANIEL KIEU KIM HUI" userId="956f75f3-4cf8-4851-a93e-058ddf28acf2" providerId="ADAL" clId="{8262AF88-1CB7-47EF-8C7D-4E7647E079B7}" dt="2022-09-27T19:59:33.907" v="1876" actId="26606"/>
          <ac:spMkLst>
            <pc:docMk/>
            <pc:sldMk cId="2860884707" sldId="272"/>
            <ac:spMk id="11" creationId="{665DBBEF-238B-476B-96AB-8AAC3224ECEA}"/>
          </ac:spMkLst>
        </pc:spChg>
        <pc:spChg chg="add del">
          <ac:chgData name="DANIEL KIEU KIM HUI" userId="956f75f3-4cf8-4851-a93e-058ddf28acf2" providerId="ADAL" clId="{8262AF88-1CB7-47EF-8C7D-4E7647E079B7}" dt="2022-09-27T19:59:33.907" v="1876" actId="26606"/>
          <ac:spMkLst>
            <pc:docMk/>
            <pc:sldMk cId="2860884707" sldId="272"/>
            <ac:spMk id="13" creationId="{3FCFB1DE-0B7E-48CC-BA90-B2AB0889F9D6}"/>
          </ac:spMkLst>
        </pc:spChg>
        <pc:spChg chg="add del">
          <ac:chgData name="DANIEL KIEU KIM HUI" userId="956f75f3-4cf8-4851-a93e-058ddf28acf2" providerId="ADAL" clId="{8262AF88-1CB7-47EF-8C7D-4E7647E079B7}" dt="2022-09-27T19:59:37.322" v="1878" actId="26606"/>
          <ac:spMkLst>
            <pc:docMk/>
            <pc:sldMk cId="2860884707" sldId="272"/>
            <ac:spMk id="15" creationId="{DA381740-063A-41A4-836D-85D14980EEF0}"/>
          </ac:spMkLst>
        </pc:spChg>
        <pc:spChg chg="add del">
          <ac:chgData name="DANIEL KIEU KIM HUI" userId="956f75f3-4cf8-4851-a93e-058ddf28acf2" providerId="ADAL" clId="{8262AF88-1CB7-47EF-8C7D-4E7647E079B7}" dt="2022-09-27T19:59:37.322" v="1878" actId="26606"/>
          <ac:spMkLst>
            <pc:docMk/>
            <pc:sldMk cId="2860884707" sldId="272"/>
            <ac:spMk id="16" creationId="{BCED4D40-4B67-4331-AC48-79B82B4A47D8}"/>
          </ac:spMkLst>
        </pc:spChg>
        <pc:spChg chg="add del">
          <ac:chgData name="DANIEL KIEU KIM HUI" userId="956f75f3-4cf8-4851-a93e-058ddf28acf2" providerId="ADAL" clId="{8262AF88-1CB7-47EF-8C7D-4E7647E079B7}" dt="2022-09-27T19:59:41.205" v="1880" actId="26606"/>
          <ac:spMkLst>
            <pc:docMk/>
            <pc:sldMk cId="2860884707" sldId="272"/>
            <ac:spMk id="17" creationId="{7C700527-76FD-4DF4-A597-6F5E089CA0C2}"/>
          </ac:spMkLst>
        </pc:spChg>
        <pc:spChg chg="add del">
          <ac:chgData name="DANIEL KIEU KIM HUI" userId="956f75f3-4cf8-4851-a93e-058ddf28acf2" providerId="ADAL" clId="{8262AF88-1CB7-47EF-8C7D-4E7647E079B7}" dt="2022-09-27T19:59:41.205" v="1880" actId="26606"/>
          <ac:spMkLst>
            <pc:docMk/>
            <pc:sldMk cId="2860884707" sldId="272"/>
            <ac:spMk id="18" creationId="{DA381740-063A-41A4-836D-85D14980EEF0}"/>
          </ac:spMkLst>
        </pc:spChg>
        <pc:spChg chg="add del">
          <ac:chgData name="DANIEL KIEU KIM HUI" userId="956f75f3-4cf8-4851-a93e-058ddf28acf2" providerId="ADAL" clId="{8262AF88-1CB7-47EF-8C7D-4E7647E079B7}" dt="2022-09-27T19:59:41.205" v="1880" actId="26606"/>
          <ac:spMkLst>
            <pc:docMk/>
            <pc:sldMk cId="2860884707" sldId="272"/>
            <ac:spMk id="19" creationId="{B5EA49A9-01EB-4D60-A392-7DC9B625D67D}"/>
          </ac:spMkLst>
        </pc:spChg>
        <pc:spChg chg="add del">
          <ac:chgData name="DANIEL KIEU KIM HUI" userId="956f75f3-4cf8-4851-a93e-058ddf28acf2" providerId="ADAL" clId="{8262AF88-1CB7-47EF-8C7D-4E7647E079B7}" dt="2022-09-27T19:59:41.205" v="1880" actId="26606"/>
          <ac:spMkLst>
            <pc:docMk/>
            <pc:sldMk cId="2860884707" sldId="272"/>
            <ac:spMk id="20" creationId="{93245F62-CCC4-49E4-B95B-EA6C1E790510}"/>
          </ac:spMkLst>
        </pc:spChg>
        <pc:spChg chg="add del">
          <ac:chgData name="DANIEL KIEU KIM HUI" userId="956f75f3-4cf8-4851-a93e-058ddf28acf2" providerId="ADAL" clId="{8262AF88-1CB7-47EF-8C7D-4E7647E079B7}" dt="2022-09-27T19:59:41.205" v="1880" actId="26606"/>
          <ac:spMkLst>
            <pc:docMk/>
            <pc:sldMk cId="2860884707" sldId="272"/>
            <ac:spMk id="21" creationId="{E6C0DD6B-6AA3-448F-9B99-8386295BC1B4}"/>
          </ac:spMkLst>
        </pc:spChg>
        <pc:spChg chg="add del">
          <ac:chgData name="DANIEL KIEU KIM HUI" userId="956f75f3-4cf8-4851-a93e-058ddf28acf2" providerId="ADAL" clId="{8262AF88-1CB7-47EF-8C7D-4E7647E079B7}" dt="2022-09-27T19:59:41.205" v="1880" actId="26606"/>
          <ac:spMkLst>
            <pc:docMk/>
            <pc:sldMk cId="2860884707" sldId="272"/>
            <ac:spMk id="22" creationId="{F28B82B1-E269-4325-A665-6CFE5DEE5DE5}"/>
          </ac:spMkLst>
        </pc:spChg>
        <pc:spChg chg="add del">
          <ac:chgData name="DANIEL KIEU KIM HUI" userId="956f75f3-4cf8-4851-a93e-058ddf28acf2" providerId="ADAL" clId="{8262AF88-1CB7-47EF-8C7D-4E7647E079B7}" dt="2022-09-27T19:59:44.521" v="1882" actId="26606"/>
          <ac:spMkLst>
            <pc:docMk/>
            <pc:sldMk cId="2860884707" sldId="272"/>
            <ac:spMk id="24" creationId="{DA381740-063A-41A4-836D-85D14980EEF0}"/>
          </ac:spMkLst>
        </pc:spChg>
        <pc:spChg chg="add del">
          <ac:chgData name="DANIEL KIEU KIM HUI" userId="956f75f3-4cf8-4851-a93e-058ddf28acf2" providerId="ADAL" clId="{8262AF88-1CB7-47EF-8C7D-4E7647E079B7}" dt="2022-09-27T19:59:44.521" v="1882" actId="26606"/>
          <ac:spMkLst>
            <pc:docMk/>
            <pc:sldMk cId="2860884707" sldId="272"/>
            <ac:spMk id="25" creationId="{B06D62A2-ECA3-4A1D-B1BB-F2659EAF0EAB}"/>
          </ac:spMkLst>
        </pc:spChg>
        <pc:spChg chg="add del">
          <ac:chgData name="DANIEL KIEU KIM HUI" userId="956f75f3-4cf8-4851-a93e-058ddf28acf2" providerId="ADAL" clId="{8262AF88-1CB7-47EF-8C7D-4E7647E079B7}" dt="2022-09-27T19:59:52.251" v="1884" actId="26606"/>
          <ac:spMkLst>
            <pc:docMk/>
            <pc:sldMk cId="2860884707" sldId="272"/>
            <ac:spMk id="27" creationId="{DA381740-063A-41A4-836D-85D14980EEF0}"/>
          </ac:spMkLst>
        </pc:spChg>
        <pc:spChg chg="add del">
          <ac:chgData name="DANIEL KIEU KIM HUI" userId="956f75f3-4cf8-4851-a93e-058ddf28acf2" providerId="ADAL" clId="{8262AF88-1CB7-47EF-8C7D-4E7647E079B7}" dt="2022-09-27T19:59:52.251" v="1884" actId="26606"/>
          <ac:spMkLst>
            <pc:docMk/>
            <pc:sldMk cId="2860884707" sldId="272"/>
            <ac:spMk id="28" creationId="{168AB93A-48BC-4C25-A3AD-C17B5A682A94}"/>
          </ac:spMkLst>
        </pc:spChg>
        <pc:spChg chg="add del">
          <ac:chgData name="DANIEL KIEU KIM HUI" userId="956f75f3-4cf8-4851-a93e-058ddf28acf2" providerId="ADAL" clId="{8262AF88-1CB7-47EF-8C7D-4E7647E079B7}" dt="2022-09-27T19:59:52.251" v="1884" actId="26606"/>
          <ac:spMkLst>
            <pc:docMk/>
            <pc:sldMk cId="2860884707" sldId="272"/>
            <ac:spMk id="29" creationId="{3FCFB1DE-0B7E-48CC-BA90-B2AB0889F9D6}"/>
          </ac:spMkLst>
        </pc:spChg>
        <pc:picChg chg="mod">
          <ac:chgData name="DANIEL KIEU KIM HUI" userId="956f75f3-4cf8-4851-a93e-058ddf28acf2" providerId="ADAL" clId="{8262AF88-1CB7-47EF-8C7D-4E7647E079B7}" dt="2022-09-27T19:59:52.251" v="1884" actId="26606"/>
          <ac:picMkLst>
            <pc:docMk/>
            <pc:sldMk cId="2860884707" sldId="272"/>
            <ac:picMk id="4" creationId="{441867D6-E152-B219-3D16-968CDC16C0CD}"/>
          </ac:picMkLst>
        </pc:picChg>
      </pc:sldChg>
      <pc:sldChg chg="addSp delSp modSp mod setBg">
        <pc:chgData name="DANIEL KIEU KIM HUI" userId="956f75f3-4cf8-4851-a93e-058ddf28acf2" providerId="ADAL" clId="{8262AF88-1CB7-47EF-8C7D-4E7647E079B7}" dt="2022-09-27T19:59:52.610" v="1885" actId="26606"/>
        <pc:sldMkLst>
          <pc:docMk/>
          <pc:sldMk cId="1126910353" sldId="273"/>
        </pc:sldMkLst>
        <pc:spChg chg="mod">
          <ac:chgData name="DANIEL KIEU KIM HUI" userId="956f75f3-4cf8-4851-a93e-058ddf28acf2" providerId="ADAL" clId="{8262AF88-1CB7-47EF-8C7D-4E7647E079B7}" dt="2022-09-27T19:59:52.610" v="1885" actId="26606"/>
          <ac:spMkLst>
            <pc:docMk/>
            <pc:sldMk cId="1126910353" sldId="273"/>
            <ac:spMk id="2" creationId="{36BB5A19-CE22-048A-59D5-9E601593B6EE}"/>
          </ac:spMkLst>
        </pc:spChg>
        <pc:spChg chg="mod">
          <ac:chgData name="DANIEL KIEU KIM HUI" userId="956f75f3-4cf8-4851-a93e-058ddf28acf2" providerId="ADAL" clId="{8262AF88-1CB7-47EF-8C7D-4E7647E079B7}" dt="2022-09-27T19:59:52.610" v="1885" actId="26606"/>
          <ac:spMkLst>
            <pc:docMk/>
            <pc:sldMk cId="1126910353" sldId="273"/>
            <ac:spMk id="3" creationId="{179AE383-05D0-04D5-3697-92BE3D935132}"/>
          </ac:spMkLst>
        </pc:spChg>
        <pc:spChg chg="add del">
          <ac:chgData name="DANIEL KIEU KIM HUI" userId="956f75f3-4cf8-4851-a93e-058ddf28acf2" providerId="ADAL" clId="{8262AF88-1CB7-47EF-8C7D-4E7647E079B7}" dt="2022-09-27T19:59:52.610" v="1885" actId="26606"/>
          <ac:spMkLst>
            <pc:docMk/>
            <pc:sldMk cId="1126910353" sldId="273"/>
            <ac:spMk id="9" creationId="{2C61293E-6EBE-43EF-A52C-9BEBFD7679D4}"/>
          </ac:spMkLst>
        </pc:spChg>
        <pc:spChg chg="add del">
          <ac:chgData name="DANIEL KIEU KIM HUI" userId="956f75f3-4cf8-4851-a93e-058ddf28acf2" providerId="ADAL" clId="{8262AF88-1CB7-47EF-8C7D-4E7647E079B7}" dt="2022-09-27T19:59:52.610" v="1885" actId="26606"/>
          <ac:spMkLst>
            <pc:docMk/>
            <pc:sldMk cId="1126910353" sldId="273"/>
            <ac:spMk id="11" creationId="{3FCFB1DE-0B7E-48CC-BA90-B2AB0889F9D6}"/>
          </ac:spMkLst>
        </pc:spChg>
        <pc:picChg chg="add del">
          <ac:chgData name="DANIEL KIEU KIM HUI" userId="956f75f3-4cf8-4851-a93e-058ddf28acf2" providerId="ADAL" clId="{8262AF88-1CB7-47EF-8C7D-4E7647E079B7}" dt="2022-09-27T19:59:52.610" v="1885" actId="26606"/>
          <ac:picMkLst>
            <pc:docMk/>
            <pc:sldMk cId="1126910353" sldId="273"/>
            <ac:picMk id="5" creationId="{7F1A638F-5B45-5D13-1EDF-A1649979FBDB}"/>
          </ac:picMkLst>
        </pc:picChg>
      </pc:sldChg>
      <pc:sldChg chg="new del">
        <pc:chgData name="DANIEL KIEU KIM HUI" userId="956f75f3-4cf8-4851-a93e-058ddf28acf2" providerId="ADAL" clId="{8262AF88-1CB7-47EF-8C7D-4E7647E079B7}" dt="2022-09-27T18:24:26.626" v="1559" actId="47"/>
        <pc:sldMkLst>
          <pc:docMk/>
          <pc:sldMk cId="2043109854" sldId="274"/>
        </pc:sldMkLst>
      </pc:sldChg>
      <pc:sldChg chg="addSp delSp modSp del mod">
        <pc:chgData name="DANIEL KIEU KIM HUI" userId="956f75f3-4cf8-4851-a93e-058ddf28acf2" providerId="ADAL" clId="{8262AF88-1CB7-47EF-8C7D-4E7647E079B7}" dt="2022-09-27T19:57:52.935" v="1851" actId="47"/>
        <pc:sldMkLst>
          <pc:docMk/>
          <pc:sldMk cId="275125653" sldId="275"/>
        </pc:sldMkLst>
        <pc:spChg chg="mod">
          <ac:chgData name="DANIEL KIEU KIM HUI" userId="956f75f3-4cf8-4851-a93e-058ddf28acf2" providerId="ADAL" clId="{8262AF88-1CB7-47EF-8C7D-4E7647E079B7}" dt="2022-09-27T17:13:43.414" v="1344" actId="20577"/>
          <ac:spMkLst>
            <pc:docMk/>
            <pc:sldMk cId="275125653" sldId="275"/>
            <ac:spMk id="3" creationId="{135A6534-3F27-86F1-9FE3-78394911AE73}"/>
          </ac:spMkLst>
        </pc:spChg>
        <pc:spChg chg="add del mod">
          <ac:chgData name="DANIEL KIEU KIM HUI" userId="956f75f3-4cf8-4851-a93e-058ddf28acf2" providerId="ADAL" clId="{8262AF88-1CB7-47EF-8C7D-4E7647E079B7}" dt="2022-09-27T19:57:46.327" v="1850" actId="26606"/>
          <ac:spMkLst>
            <pc:docMk/>
            <pc:sldMk cId="275125653" sldId="275"/>
            <ac:spMk id="5" creationId="{64465B5E-252B-2CE1-7982-8ED59FB40331}"/>
          </ac:spMkLst>
        </pc:spChg>
        <pc:graphicFrameChg chg="add del">
          <ac:chgData name="DANIEL KIEU KIM HUI" userId="956f75f3-4cf8-4851-a93e-058ddf28acf2" providerId="ADAL" clId="{8262AF88-1CB7-47EF-8C7D-4E7647E079B7}" dt="2022-09-27T19:57:21.183" v="1842" actId="26606"/>
          <ac:graphicFrameMkLst>
            <pc:docMk/>
            <pc:sldMk cId="275125653" sldId="275"/>
            <ac:graphicFrameMk id="7" creationId="{85530ADC-C8C1-6DE6-6841-2A50AFFFD2FE}"/>
          </ac:graphicFrameMkLst>
        </pc:graphicFrameChg>
        <pc:graphicFrameChg chg="add del">
          <ac:chgData name="DANIEL KIEU KIM HUI" userId="956f75f3-4cf8-4851-a93e-058ddf28acf2" providerId="ADAL" clId="{8262AF88-1CB7-47EF-8C7D-4E7647E079B7}" dt="2022-09-27T19:57:24.048" v="1844" actId="26606"/>
          <ac:graphicFrameMkLst>
            <pc:docMk/>
            <pc:sldMk cId="275125653" sldId="275"/>
            <ac:graphicFrameMk id="9" creationId="{650B3002-306B-BC77-4F15-C6DE69DAFC0A}"/>
          </ac:graphicFrameMkLst>
        </pc:graphicFrameChg>
        <pc:graphicFrameChg chg="add del">
          <ac:chgData name="DANIEL KIEU KIM HUI" userId="956f75f3-4cf8-4851-a93e-058ddf28acf2" providerId="ADAL" clId="{8262AF88-1CB7-47EF-8C7D-4E7647E079B7}" dt="2022-09-27T19:57:26.295" v="1846" actId="26606"/>
          <ac:graphicFrameMkLst>
            <pc:docMk/>
            <pc:sldMk cId="275125653" sldId="275"/>
            <ac:graphicFrameMk id="11" creationId="{07155B66-0514-B07C-8BDE-7EBA74827965}"/>
          </ac:graphicFrameMkLst>
        </pc:graphicFrameChg>
        <pc:graphicFrameChg chg="add del modGraphic">
          <ac:chgData name="DANIEL KIEU KIM HUI" userId="956f75f3-4cf8-4851-a93e-058ddf28acf2" providerId="ADAL" clId="{8262AF88-1CB7-47EF-8C7D-4E7647E079B7}" dt="2022-09-27T19:57:46.327" v="1850" actId="26606"/>
          <ac:graphicFrameMkLst>
            <pc:docMk/>
            <pc:sldMk cId="275125653" sldId="275"/>
            <ac:graphicFrameMk id="13" creationId="{BBFF31E2-7521-3135-0971-07E786E5D491}"/>
          </ac:graphicFrameMkLst>
        </pc:graphicFrameChg>
      </pc:sldChg>
      <pc:sldChg chg="modSp mod">
        <pc:chgData name="DANIEL KIEU KIM HUI" userId="956f75f3-4cf8-4851-a93e-058ddf28acf2" providerId="ADAL" clId="{8262AF88-1CB7-47EF-8C7D-4E7647E079B7}" dt="2022-09-27T19:58:50.086" v="1873" actId="20577"/>
        <pc:sldMkLst>
          <pc:docMk/>
          <pc:sldMk cId="3683391805" sldId="276"/>
        </pc:sldMkLst>
        <pc:spChg chg="mod">
          <ac:chgData name="DANIEL KIEU KIM HUI" userId="956f75f3-4cf8-4851-a93e-058ddf28acf2" providerId="ADAL" clId="{8262AF88-1CB7-47EF-8C7D-4E7647E079B7}" dt="2022-09-27T19:58:50.086" v="1873" actId="20577"/>
          <ac:spMkLst>
            <pc:docMk/>
            <pc:sldMk cId="3683391805" sldId="276"/>
            <ac:spMk id="3" creationId="{B5448134-DBEC-F73B-D512-4FF4AF10CD66}"/>
          </ac:spMkLst>
        </pc:spChg>
      </pc:sldChg>
      <pc:sldChg chg="modSp mod">
        <pc:chgData name="DANIEL KIEU KIM HUI" userId="956f75f3-4cf8-4851-a93e-058ddf28acf2" providerId="ADAL" clId="{8262AF88-1CB7-47EF-8C7D-4E7647E079B7}" dt="2022-09-27T19:58:44.843" v="1864" actId="20577"/>
        <pc:sldMkLst>
          <pc:docMk/>
          <pc:sldMk cId="907823161" sldId="277"/>
        </pc:sldMkLst>
        <pc:spChg chg="mod">
          <ac:chgData name="DANIEL KIEU KIM HUI" userId="956f75f3-4cf8-4851-a93e-058ddf28acf2" providerId="ADAL" clId="{8262AF88-1CB7-47EF-8C7D-4E7647E079B7}" dt="2022-09-27T19:58:44.843" v="1864" actId="20577"/>
          <ac:spMkLst>
            <pc:docMk/>
            <pc:sldMk cId="907823161" sldId="277"/>
            <ac:spMk id="5" creationId="{6BF9CB3B-2F2B-45DB-2241-82575CF8A2F9}"/>
          </ac:spMkLst>
        </pc:spChg>
      </pc:sldChg>
      <pc:sldChg chg="addSp delSp modSp mod setBg">
        <pc:chgData name="DANIEL KIEU KIM HUI" userId="956f75f3-4cf8-4851-a93e-058ddf28acf2" providerId="ADAL" clId="{8262AF88-1CB7-47EF-8C7D-4E7647E079B7}" dt="2022-09-27T19:56:41.268" v="1838" actId="207"/>
        <pc:sldMkLst>
          <pc:docMk/>
          <pc:sldMk cId="1331679827" sldId="278"/>
        </pc:sldMkLst>
        <pc:spChg chg="mod">
          <ac:chgData name="DANIEL KIEU KIM HUI" userId="956f75f3-4cf8-4851-a93e-058ddf28acf2" providerId="ADAL" clId="{8262AF88-1CB7-47EF-8C7D-4E7647E079B7}" dt="2022-09-27T19:56:41.268" v="1838" actId="207"/>
          <ac:spMkLst>
            <pc:docMk/>
            <pc:sldMk cId="1331679827" sldId="278"/>
            <ac:spMk id="2" creationId="{BA011CC8-56BE-7982-E0F4-D4518AB3041F}"/>
          </ac:spMkLst>
        </pc:spChg>
        <pc:spChg chg="mod">
          <ac:chgData name="DANIEL KIEU KIM HUI" userId="956f75f3-4cf8-4851-a93e-058ddf28acf2" providerId="ADAL" clId="{8262AF88-1CB7-47EF-8C7D-4E7647E079B7}" dt="2022-09-27T19:56:38.601" v="1837" actId="207"/>
          <ac:spMkLst>
            <pc:docMk/>
            <pc:sldMk cId="1331679827" sldId="278"/>
            <ac:spMk id="3" creationId="{135A6534-3F27-86F1-9FE3-78394911AE73}"/>
          </ac:spMkLst>
        </pc:spChg>
        <pc:spChg chg="add del">
          <ac:chgData name="DANIEL KIEU KIM HUI" userId="956f75f3-4cf8-4851-a93e-058ddf28acf2" providerId="ADAL" clId="{8262AF88-1CB7-47EF-8C7D-4E7647E079B7}" dt="2022-09-27T19:55:40.596" v="1832" actId="26606"/>
          <ac:spMkLst>
            <pc:docMk/>
            <pc:sldMk cId="1331679827" sldId="278"/>
            <ac:spMk id="8" creationId="{100EDD19-6802-4EC3-95CE-CFFAB042CFD6}"/>
          </ac:spMkLst>
        </pc:spChg>
        <pc:spChg chg="add del">
          <ac:chgData name="DANIEL KIEU KIM HUI" userId="956f75f3-4cf8-4851-a93e-058ddf28acf2" providerId="ADAL" clId="{8262AF88-1CB7-47EF-8C7D-4E7647E079B7}" dt="2022-09-27T19:55:40.596" v="1832" actId="26606"/>
          <ac:spMkLst>
            <pc:docMk/>
            <pc:sldMk cId="1331679827" sldId="278"/>
            <ac:spMk id="10" creationId="{DB17E863-922E-4C26-BD64-E8FD41D28661}"/>
          </ac:spMkLst>
        </pc:spChg>
        <pc:spChg chg="add">
          <ac:chgData name="DANIEL KIEU KIM HUI" userId="956f75f3-4cf8-4851-a93e-058ddf28acf2" providerId="ADAL" clId="{8262AF88-1CB7-47EF-8C7D-4E7647E079B7}" dt="2022-09-27T19:55:40.601" v="1833" actId="26606"/>
          <ac:spMkLst>
            <pc:docMk/>
            <pc:sldMk cId="1331679827" sldId="278"/>
            <ac:spMk id="12" creationId="{777A147A-9ED8-46B4-8660-1B3C2AA880B5}"/>
          </ac:spMkLst>
        </pc:spChg>
        <pc:spChg chg="add">
          <ac:chgData name="DANIEL KIEU KIM HUI" userId="956f75f3-4cf8-4851-a93e-058ddf28acf2" providerId="ADAL" clId="{8262AF88-1CB7-47EF-8C7D-4E7647E079B7}" dt="2022-09-27T19:55:40.601" v="1833" actId="26606"/>
          <ac:spMkLst>
            <pc:docMk/>
            <pc:sldMk cId="1331679827" sldId="278"/>
            <ac:spMk id="13" creationId="{5D6C15A0-C087-4593-8414-2B4EC1CDC3DE}"/>
          </ac:spMkLst>
        </pc:spChg>
      </pc:sldChg>
      <pc:sldChg chg="addSp delSp modSp mod modShow">
        <pc:chgData name="DANIEL KIEU KIM HUI" userId="956f75f3-4cf8-4851-a93e-058ddf28acf2" providerId="ADAL" clId="{8262AF88-1CB7-47EF-8C7D-4E7647E079B7}" dt="2022-09-28T04:44:44.820" v="2491" actId="729"/>
        <pc:sldMkLst>
          <pc:docMk/>
          <pc:sldMk cId="4045179117" sldId="280"/>
        </pc:sldMkLst>
        <pc:spChg chg="mod">
          <ac:chgData name="DANIEL KIEU KIM HUI" userId="956f75f3-4cf8-4851-a93e-058ddf28acf2" providerId="ADAL" clId="{8262AF88-1CB7-47EF-8C7D-4E7647E079B7}" dt="2022-09-27T18:11:49.103" v="1499" actId="207"/>
          <ac:spMkLst>
            <pc:docMk/>
            <pc:sldMk cId="4045179117" sldId="280"/>
            <ac:spMk id="9" creationId="{9DA4096B-368F-4E26-33D3-1440ABA687BD}"/>
          </ac:spMkLst>
        </pc:spChg>
        <pc:spChg chg="mod">
          <ac:chgData name="DANIEL KIEU KIM HUI" userId="956f75f3-4cf8-4851-a93e-058ddf28acf2" providerId="ADAL" clId="{8262AF88-1CB7-47EF-8C7D-4E7647E079B7}" dt="2022-09-28T04:31:01.247" v="2266" actId="20577"/>
          <ac:spMkLst>
            <pc:docMk/>
            <pc:sldMk cId="4045179117" sldId="280"/>
            <ac:spMk id="21" creationId="{09F7DA9A-D402-402B-24C2-97312E605951}"/>
          </ac:spMkLst>
        </pc:spChg>
        <pc:spChg chg="mod">
          <ac:chgData name="DANIEL KIEU KIM HUI" userId="956f75f3-4cf8-4851-a93e-058ddf28acf2" providerId="ADAL" clId="{8262AF88-1CB7-47EF-8C7D-4E7647E079B7}" dt="2022-09-27T18:11:49.103" v="1499" actId="207"/>
          <ac:spMkLst>
            <pc:docMk/>
            <pc:sldMk cId="4045179117" sldId="280"/>
            <ac:spMk id="23" creationId="{98D418BB-3F55-6B56-4159-A1C0A80DD634}"/>
          </ac:spMkLst>
        </pc:spChg>
        <pc:spChg chg="mod">
          <ac:chgData name="DANIEL KIEU KIM HUI" userId="956f75f3-4cf8-4851-a93e-058ddf28acf2" providerId="ADAL" clId="{8262AF88-1CB7-47EF-8C7D-4E7647E079B7}" dt="2022-09-27T18:14:19.078" v="1506" actId="14100"/>
          <ac:spMkLst>
            <pc:docMk/>
            <pc:sldMk cId="4045179117" sldId="280"/>
            <ac:spMk id="26" creationId="{500D4429-327F-8374-0A76-FAE9668ACBBC}"/>
          </ac:spMkLst>
        </pc:spChg>
        <pc:spChg chg="mod">
          <ac:chgData name="DANIEL KIEU KIM HUI" userId="956f75f3-4cf8-4851-a93e-058ddf28acf2" providerId="ADAL" clId="{8262AF88-1CB7-47EF-8C7D-4E7647E079B7}" dt="2022-09-27T18:59:27.751" v="1587" actId="207"/>
          <ac:spMkLst>
            <pc:docMk/>
            <pc:sldMk cId="4045179117" sldId="280"/>
            <ac:spMk id="29" creationId="{C6C3DC63-76F6-6B4A-BD7D-5D2216092588}"/>
          </ac:spMkLst>
        </pc:spChg>
        <pc:spChg chg="mod">
          <ac:chgData name="DANIEL KIEU KIM HUI" userId="956f75f3-4cf8-4851-a93e-058ddf28acf2" providerId="ADAL" clId="{8262AF88-1CB7-47EF-8C7D-4E7647E079B7}" dt="2022-09-27T18:59:32.279" v="1588" actId="207"/>
          <ac:spMkLst>
            <pc:docMk/>
            <pc:sldMk cId="4045179117" sldId="280"/>
            <ac:spMk id="30" creationId="{4D9E7D92-5EF0-4115-C8B0-7F4A04A00AD2}"/>
          </ac:spMkLst>
        </pc:spChg>
        <pc:spChg chg="mod">
          <ac:chgData name="DANIEL KIEU KIM HUI" userId="956f75f3-4cf8-4851-a93e-058ddf28acf2" providerId="ADAL" clId="{8262AF88-1CB7-47EF-8C7D-4E7647E079B7}" dt="2022-09-27T18:52:03.665" v="1580" actId="207"/>
          <ac:spMkLst>
            <pc:docMk/>
            <pc:sldMk cId="4045179117" sldId="280"/>
            <ac:spMk id="33" creationId="{AF53E40C-7C4B-433F-6CEB-08902F69CD15}"/>
          </ac:spMkLst>
        </pc:spChg>
        <pc:spChg chg="mod">
          <ac:chgData name="DANIEL KIEU KIM HUI" userId="956f75f3-4cf8-4851-a93e-058ddf28acf2" providerId="ADAL" clId="{8262AF88-1CB7-47EF-8C7D-4E7647E079B7}" dt="2022-09-27T18:52:03.665" v="1580" actId="207"/>
          <ac:spMkLst>
            <pc:docMk/>
            <pc:sldMk cId="4045179117" sldId="280"/>
            <ac:spMk id="34" creationId="{68E202B1-784B-BE67-2104-967EB3DA2E02}"/>
          </ac:spMkLst>
        </pc:spChg>
        <pc:spChg chg="mod">
          <ac:chgData name="DANIEL KIEU KIM HUI" userId="956f75f3-4cf8-4851-a93e-058ddf28acf2" providerId="ADAL" clId="{8262AF88-1CB7-47EF-8C7D-4E7647E079B7}" dt="2022-09-27T17:58:35.217" v="1451" actId="164"/>
          <ac:spMkLst>
            <pc:docMk/>
            <pc:sldMk cId="4045179117" sldId="280"/>
            <ac:spMk id="39" creationId="{E2D11C25-141B-EA09-F762-D3D5C7792276}"/>
          </ac:spMkLst>
        </pc:spChg>
        <pc:spChg chg="mod">
          <ac:chgData name="DANIEL KIEU KIM HUI" userId="956f75f3-4cf8-4851-a93e-058ddf28acf2" providerId="ADAL" clId="{8262AF88-1CB7-47EF-8C7D-4E7647E079B7}" dt="2022-09-27T17:58:41.614" v="1452" actId="164"/>
          <ac:spMkLst>
            <pc:docMk/>
            <pc:sldMk cId="4045179117" sldId="280"/>
            <ac:spMk id="41" creationId="{FCDACDF3-FE13-9F44-D87D-A13442BB27E2}"/>
          </ac:spMkLst>
        </pc:spChg>
        <pc:spChg chg="mod">
          <ac:chgData name="DANIEL KIEU KIM HUI" userId="956f75f3-4cf8-4851-a93e-058ddf28acf2" providerId="ADAL" clId="{8262AF88-1CB7-47EF-8C7D-4E7647E079B7}" dt="2022-09-27T17:59:18.773" v="1460" actId="164"/>
          <ac:spMkLst>
            <pc:docMk/>
            <pc:sldMk cId="4045179117" sldId="280"/>
            <ac:spMk id="43" creationId="{A66D70AB-8BC1-6EAC-C391-B47D54A15BB6}"/>
          </ac:spMkLst>
        </pc:spChg>
        <pc:spChg chg="mod">
          <ac:chgData name="DANIEL KIEU KIM HUI" userId="956f75f3-4cf8-4851-a93e-058ddf28acf2" providerId="ADAL" clId="{8262AF88-1CB7-47EF-8C7D-4E7647E079B7}" dt="2022-09-27T17:58:41.614" v="1452" actId="164"/>
          <ac:spMkLst>
            <pc:docMk/>
            <pc:sldMk cId="4045179117" sldId="280"/>
            <ac:spMk id="55" creationId="{BC6CDC5B-B26A-9581-D038-27BE51D7EE66}"/>
          </ac:spMkLst>
        </pc:spChg>
        <pc:spChg chg="mod">
          <ac:chgData name="DANIEL KIEU KIM HUI" userId="956f75f3-4cf8-4851-a93e-058ddf28acf2" providerId="ADAL" clId="{8262AF88-1CB7-47EF-8C7D-4E7647E079B7}" dt="2022-09-27T17:59:18.773" v="1460" actId="164"/>
          <ac:spMkLst>
            <pc:docMk/>
            <pc:sldMk cId="4045179117" sldId="280"/>
            <ac:spMk id="57" creationId="{C4D42D3D-93F4-6473-6C69-AFFDE666BC15}"/>
          </ac:spMkLst>
        </pc:spChg>
        <pc:spChg chg="mod">
          <ac:chgData name="DANIEL KIEU KIM HUI" userId="956f75f3-4cf8-4851-a93e-058ddf28acf2" providerId="ADAL" clId="{8262AF88-1CB7-47EF-8C7D-4E7647E079B7}" dt="2022-09-27T17:58:35.217" v="1451" actId="164"/>
          <ac:spMkLst>
            <pc:docMk/>
            <pc:sldMk cId="4045179117" sldId="280"/>
            <ac:spMk id="59" creationId="{D450D687-5C0B-8400-1B65-4A173FE6E0CE}"/>
          </ac:spMkLst>
        </pc:spChg>
        <pc:grpChg chg="add mod">
          <ac:chgData name="DANIEL KIEU KIM HUI" userId="956f75f3-4cf8-4851-a93e-058ddf28acf2" providerId="ADAL" clId="{8262AF88-1CB7-47EF-8C7D-4E7647E079B7}" dt="2022-09-27T17:58:56.125" v="1455" actId="1076"/>
          <ac:grpSpMkLst>
            <pc:docMk/>
            <pc:sldMk cId="4045179117" sldId="280"/>
            <ac:grpSpMk id="2" creationId="{EB68BEAE-6231-CF19-1C66-F901CDA823ED}"/>
          </ac:grpSpMkLst>
        </pc:grpChg>
        <pc:grpChg chg="mod">
          <ac:chgData name="DANIEL KIEU KIM HUI" userId="956f75f3-4cf8-4851-a93e-058ddf28acf2" providerId="ADAL" clId="{8262AF88-1CB7-47EF-8C7D-4E7647E079B7}" dt="2022-09-27T18:11:49.103" v="1499" actId="207"/>
          <ac:grpSpMkLst>
            <pc:docMk/>
            <pc:sldMk cId="4045179117" sldId="280"/>
            <ac:grpSpMk id="6" creationId="{3858E3AB-8076-4B39-472B-CF5E8EEB5C67}"/>
          </ac:grpSpMkLst>
        </pc:grpChg>
        <pc:grpChg chg="add mod">
          <ac:chgData name="DANIEL KIEU KIM HUI" userId="956f75f3-4cf8-4851-a93e-058ddf28acf2" providerId="ADAL" clId="{8262AF88-1CB7-47EF-8C7D-4E7647E079B7}" dt="2022-09-27T18:10:32.431" v="1491" actId="1076"/>
          <ac:grpSpMkLst>
            <pc:docMk/>
            <pc:sldMk cId="4045179117" sldId="280"/>
            <ac:grpSpMk id="10" creationId="{BC6E688D-5A9C-213D-5B31-1E6A23A960D3}"/>
          </ac:grpSpMkLst>
        </pc:grpChg>
        <pc:grpChg chg="add mod">
          <ac:chgData name="DANIEL KIEU KIM HUI" userId="956f75f3-4cf8-4851-a93e-058ddf28acf2" providerId="ADAL" clId="{8262AF88-1CB7-47EF-8C7D-4E7647E079B7}" dt="2022-09-27T18:10:34.398" v="1492" actId="1076"/>
          <ac:grpSpMkLst>
            <pc:docMk/>
            <pc:sldMk cId="4045179117" sldId="280"/>
            <ac:grpSpMk id="14" creationId="{4FC3B11A-24AB-9942-0A88-D75E0DBE88E7}"/>
          </ac:grpSpMkLst>
        </pc:grpChg>
        <pc:grpChg chg="mod">
          <ac:chgData name="DANIEL KIEU KIM HUI" userId="956f75f3-4cf8-4851-a93e-058ddf28acf2" providerId="ADAL" clId="{8262AF88-1CB7-47EF-8C7D-4E7647E079B7}" dt="2022-09-27T18:18:19.915" v="1517"/>
          <ac:grpSpMkLst>
            <pc:docMk/>
            <pc:sldMk cId="4045179117" sldId="280"/>
            <ac:grpSpMk id="20" creationId="{7103C349-CFE4-5B34-D0E2-4E823DD2C825}"/>
          </ac:grpSpMkLst>
        </pc:grpChg>
        <pc:grpChg chg="mod">
          <ac:chgData name="DANIEL KIEU KIM HUI" userId="956f75f3-4cf8-4851-a93e-058ddf28acf2" providerId="ADAL" clId="{8262AF88-1CB7-47EF-8C7D-4E7647E079B7}" dt="2022-09-27T18:14:09.166" v="1504" actId="1076"/>
          <ac:grpSpMkLst>
            <pc:docMk/>
            <pc:sldMk cId="4045179117" sldId="280"/>
            <ac:grpSpMk id="27" creationId="{DFDAF999-116F-15EB-3C62-ED23C46F3F3F}"/>
          </ac:grpSpMkLst>
        </pc:grpChg>
        <pc:grpChg chg="mod">
          <ac:chgData name="DANIEL KIEU KIM HUI" userId="956f75f3-4cf8-4851-a93e-058ddf28acf2" providerId="ADAL" clId="{8262AF88-1CB7-47EF-8C7D-4E7647E079B7}" dt="2022-09-27T18:53:04.145" v="1582" actId="207"/>
          <ac:grpSpMkLst>
            <pc:docMk/>
            <pc:sldMk cId="4045179117" sldId="280"/>
            <ac:grpSpMk id="31" creationId="{C32806CF-3319-0AA2-5FAA-B5A3A6BEAE37}"/>
          </ac:grpSpMkLst>
        </pc:grpChg>
        <pc:grpChg chg="mod">
          <ac:chgData name="DANIEL KIEU KIM HUI" userId="956f75f3-4cf8-4851-a93e-058ddf28acf2" providerId="ADAL" clId="{8262AF88-1CB7-47EF-8C7D-4E7647E079B7}" dt="2022-09-27T18:52:03.665" v="1580" actId="207"/>
          <ac:grpSpMkLst>
            <pc:docMk/>
            <pc:sldMk cId="4045179117" sldId="280"/>
            <ac:grpSpMk id="35" creationId="{42D5E874-9A97-67A8-9FB9-815AB29FBB70}"/>
          </ac:grpSpMkLst>
        </pc:grpChg>
        <pc:grpChg chg="mod">
          <ac:chgData name="DANIEL KIEU KIM HUI" userId="956f75f3-4cf8-4851-a93e-058ddf28acf2" providerId="ADAL" clId="{8262AF88-1CB7-47EF-8C7D-4E7647E079B7}" dt="2022-09-27T18:19:35.921" v="1527"/>
          <ac:grpSpMkLst>
            <pc:docMk/>
            <pc:sldMk cId="4045179117" sldId="280"/>
            <ac:grpSpMk id="36" creationId="{62A52DB6-5950-4153-9000-C484FADC0EBF}"/>
          </ac:grpSpMkLst>
        </pc:grpChg>
        <pc:grpChg chg="mod">
          <ac:chgData name="DANIEL KIEU KIM HUI" userId="956f75f3-4cf8-4851-a93e-058ddf28acf2" providerId="ADAL" clId="{8262AF88-1CB7-47EF-8C7D-4E7647E079B7}" dt="2022-09-27T20:02:01.084" v="1887" actId="208"/>
          <ac:grpSpMkLst>
            <pc:docMk/>
            <pc:sldMk cId="4045179117" sldId="280"/>
            <ac:grpSpMk id="42" creationId="{E94DD70E-0D76-B994-3077-C10A9FEA797E}"/>
          </ac:grpSpMkLst>
        </pc:grpChg>
        <pc:grpChg chg="mod">
          <ac:chgData name="DANIEL KIEU KIM HUI" userId="956f75f3-4cf8-4851-a93e-058ddf28acf2" providerId="ADAL" clId="{8262AF88-1CB7-47EF-8C7D-4E7647E079B7}" dt="2022-09-27T18:20:13.969" v="1536"/>
          <ac:grpSpMkLst>
            <pc:docMk/>
            <pc:sldMk cId="4045179117" sldId="280"/>
            <ac:grpSpMk id="47" creationId="{59055BBF-ECF1-58DE-F4EF-DE9B73CFBF98}"/>
          </ac:grpSpMkLst>
        </pc:grpChg>
        <pc:grpChg chg="mod">
          <ac:chgData name="DANIEL KIEU KIM HUI" userId="956f75f3-4cf8-4851-a93e-058ddf28acf2" providerId="ADAL" clId="{8262AF88-1CB7-47EF-8C7D-4E7647E079B7}" dt="2022-09-27T18:20:23.796" v="1542"/>
          <ac:grpSpMkLst>
            <pc:docMk/>
            <pc:sldMk cId="4045179117" sldId="280"/>
            <ac:grpSpMk id="51" creationId="{8E6B1B64-FE6E-8505-1956-CDA74A526A36}"/>
          </ac:grpSpMkLst>
        </pc:grpChg>
        <pc:grpChg chg="del mod">
          <ac:chgData name="DANIEL KIEU KIM HUI" userId="956f75f3-4cf8-4851-a93e-058ddf28acf2" providerId="ADAL" clId="{8262AF88-1CB7-47EF-8C7D-4E7647E079B7}" dt="2022-09-27T18:20:55.442" v="1549"/>
          <ac:grpSpMkLst>
            <pc:docMk/>
            <pc:sldMk cId="4045179117" sldId="280"/>
            <ac:grpSpMk id="58" creationId="{3192E0D3-EB7A-12C3-AFE6-D5D0A7837FB9}"/>
          </ac:grpSpMkLst>
        </pc:grpChg>
        <pc:grpChg chg="mod">
          <ac:chgData name="DANIEL KIEU KIM HUI" userId="956f75f3-4cf8-4851-a93e-058ddf28acf2" providerId="ADAL" clId="{8262AF88-1CB7-47EF-8C7D-4E7647E079B7}" dt="2022-09-27T18:20:55.442" v="1549"/>
          <ac:grpSpMkLst>
            <pc:docMk/>
            <pc:sldMk cId="4045179117" sldId="280"/>
            <ac:grpSpMk id="62" creationId="{AABF2733-35A8-91F1-A574-0EA253568C1A}"/>
          </ac:grpSpMkLst>
        </pc:grpChg>
        <pc:grpChg chg="add del mod">
          <ac:chgData name="DANIEL KIEU KIM HUI" userId="956f75f3-4cf8-4851-a93e-058ddf28acf2" providerId="ADAL" clId="{8262AF88-1CB7-47EF-8C7D-4E7647E079B7}" dt="2022-09-27T18:21:08.527" v="1557"/>
          <ac:grpSpMkLst>
            <pc:docMk/>
            <pc:sldMk cId="4045179117" sldId="280"/>
            <ac:grpSpMk id="65" creationId="{07651A29-9D4A-752A-268C-A3871162777A}"/>
          </ac:grpSpMkLst>
        </pc:grpChg>
        <pc:grpChg chg="del">
          <ac:chgData name="DANIEL KIEU KIM HUI" userId="956f75f3-4cf8-4851-a93e-058ddf28acf2" providerId="ADAL" clId="{8262AF88-1CB7-47EF-8C7D-4E7647E079B7}" dt="2022-09-27T18:10:40.120" v="1493" actId="478"/>
          <ac:grpSpMkLst>
            <pc:docMk/>
            <pc:sldMk cId="4045179117" sldId="280"/>
            <ac:grpSpMk id="69" creationId="{E1609A95-47CF-87F8-35CF-B8F970DA83D0}"/>
          </ac:grpSpMkLst>
        </pc:grpChg>
        <pc:grpChg chg="mod">
          <ac:chgData name="DANIEL KIEU KIM HUI" userId="956f75f3-4cf8-4851-a93e-058ddf28acf2" providerId="ADAL" clId="{8262AF88-1CB7-47EF-8C7D-4E7647E079B7}" dt="2022-09-27T18:08:05.358" v="1486" actId="1076"/>
          <ac:grpSpMkLst>
            <pc:docMk/>
            <pc:sldMk cId="4045179117" sldId="280"/>
            <ac:grpSpMk id="70" creationId="{E52F3E30-5F10-21A5-5D0E-F030819E466E}"/>
          </ac:grpSpMkLst>
        </pc:grpChg>
        <pc:grpChg chg="mod">
          <ac:chgData name="DANIEL KIEU KIM HUI" userId="956f75f3-4cf8-4851-a93e-058ddf28acf2" providerId="ADAL" clId="{8262AF88-1CB7-47EF-8C7D-4E7647E079B7}" dt="2022-09-27T18:21:08.527" v="1557"/>
          <ac:grpSpMkLst>
            <pc:docMk/>
            <pc:sldMk cId="4045179117" sldId="280"/>
            <ac:grpSpMk id="71" creationId="{17FC70FD-EAA4-1B23-F7EA-9695F04CB0E6}"/>
          </ac:grpSpMkLst>
        </pc:grpChg>
        <pc:grpChg chg="mod">
          <ac:chgData name="DANIEL KIEU KIM HUI" userId="956f75f3-4cf8-4851-a93e-058ddf28acf2" providerId="ADAL" clId="{8262AF88-1CB7-47EF-8C7D-4E7647E079B7}" dt="2022-09-27T18:52:11.716" v="1581" actId="208"/>
          <ac:grpSpMkLst>
            <pc:docMk/>
            <pc:sldMk cId="4045179117" sldId="280"/>
            <ac:grpSpMk id="77" creationId="{DCA70483-9537-57DE-A403-EB8405CA1FAD}"/>
          </ac:grpSpMkLst>
        </pc:grpChg>
        <pc:grpChg chg="mod">
          <ac:chgData name="DANIEL KIEU KIM HUI" userId="956f75f3-4cf8-4851-a93e-058ddf28acf2" providerId="ADAL" clId="{8262AF88-1CB7-47EF-8C7D-4E7647E079B7}" dt="2022-09-27T18:51:10.553" v="1577"/>
          <ac:grpSpMkLst>
            <pc:docMk/>
            <pc:sldMk cId="4045179117" sldId="280"/>
            <ac:grpSpMk id="81" creationId="{D25DA82E-6C6A-7FEB-5977-CCC7AF470A34}"/>
          </ac:grpSpMkLst>
        </pc:grpChg>
        <pc:picChg chg="add del mod">
          <ac:chgData name="DANIEL KIEU KIM HUI" userId="956f75f3-4cf8-4851-a93e-058ddf28acf2" providerId="ADAL" clId="{8262AF88-1CB7-47EF-8C7D-4E7647E079B7}" dt="2022-09-27T19:46:29.814" v="1744"/>
          <ac:picMkLst>
            <pc:docMk/>
            <pc:sldMk cId="4045179117" sldId="280"/>
            <ac:picMk id="84" creationId="{601EE73D-2021-8479-2A36-EFBC36CEFB06}"/>
          </ac:picMkLst>
        </pc:picChg>
        <pc:inkChg chg="add del mod">
          <ac:chgData name="DANIEL KIEU KIM HUI" userId="956f75f3-4cf8-4851-a93e-058ddf28acf2" providerId="ADAL" clId="{8262AF88-1CB7-47EF-8C7D-4E7647E079B7}" dt="2022-09-27T18:18:22.159" v="1518" actId="9405"/>
          <ac:inkMkLst>
            <pc:docMk/>
            <pc:sldMk cId="4045179117" sldId="280"/>
            <ac:inkMk id="12" creationId="{8CB648CD-A5C1-E5E5-059C-978621B546DD}"/>
          </ac:inkMkLst>
        </pc:inkChg>
        <pc:inkChg chg="add del mod">
          <ac:chgData name="DANIEL KIEU KIM HUI" userId="956f75f3-4cf8-4851-a93e-058ddf28acf2" providerId="ADAL" clId="{8262AF88-1CB7-47EF-8C7D-4E7647E079B7}" dt="2022-09-27T18:18:19.915" v="1517"/>
          <ac:inkMkLst>
            <pc:docMk/>
            <pc:sldMk cId="4045179117" sldId="280"/>
            <ac:inkMk id="18" creationId="{F7AF3712-0DC1-0798-A7D3-9D2158FDCE56}"/>
          </ac:inkMkLst>
        </pc:inkChg>
        <pc:inkChg chg="add del">
          <ac:chgData name="DANIEL KIEU KIM HUI" userId="956f75f3-4cf8-4851-a93e-058ddf28acf2" providerId="ADAL" clId="{8262AF88-1CB7-47EF-8C7D-4E7647E079B7}" dt="2022-09-27T18:19:19.427" v="1522" actId="9405"/>
          <ac:inkMkLst>
            <pc:docMk/>
            <pc:sldMk cId="4045179117" sldId="280"/>
            <ac:inkMk id="22" creationId="{54FF94B6-49B2-2836-4CF9-3E2965503A1E}"/>
          </ac:inkMkLst>
        </pc:inkChg>
        <pc:inkChg chg="add del">
          <ac:chgData name="DANIEL KIEU KIM HUI" userId="956f75f3-4cf8-4851-a93e-058ddf28acf2" providerId="ADAL" clId="{8262AF88-1CB7-47EF-8C7D-4E7647E079B7}" dt="2022-09-27T18:19:19.045" v="1521" actId="9405"/>
          <ac:inkMkLst>
            <pc:docMk/>
            <pc:sldMk cId="4045179117" sldId="280"/>
            <ac:inkMk id="24" creationId="{B0FA13DB-E825-80B7-D3A6-7744FD2554BD}"/>
          </ac:inkMkLst>
        </pc:inkChg>
        <pc:inkChg chg="add del mod">
          <ac:chgData name="DANIEL KIEU KIM HUI" userId="956f75f3-4cf8-4851-a93e-058ddf28acf2" providerId="ADAL" clId="{8262AF88-1CB7-47EF-8C7D-4E7647E079B7}" dt="2022-09-27T18:19:36.145" v="1528" actId="9405"/>
          <ac:inkMkLst>
            <pc:docMk/>
            <pc:sldMk cId="4045179117" sldId="280"/>
            <ac:inkMk id="28" creationId="{87B9A74E-6E7E-55A4-52CE-5826713FCADA}"/>
          </ac:inkMkLst>
        </pc:inkChg>
        <pc:inkChg chg="add del mod">
          <ac:chgData name="DANIEL KIEU KIM HUI" userId="956f75f3-4cf8-4851-a93e-058ddf28acf2" providerId="ADAL" clId="{8262AF88-1CB7-47EF-8C7D-4E7647E079B7}" dt="2022-09-27T18:19:35.921" v="1527"/>
          <ac:inkMkLst>
            <pc:docMk/>
            <pc:sldMk cId="4045179117" sldId="280"/>
            <ac:inkMk id="32" creationId="{F8B7CBAB-F327-3CAB-D26F-BE9E6B9B2AA8}"/>
          </ac:inkMkLst>
        </pc:inkChg>
        <pc:inkChg chg="add mod">
          <ac:chgData name="DANIEL KIEU KIM HUI" userId="956f75f3-4cf8-4851-a93e-058ddf28acf2" providerId="ADAL" clId="{8262AF88-1CB7-47EF-8C7D-4E7647E079B7}" dt="2022-09-27T18:59:35.713" v="1589" actId="208"/>
          <ac:inkMkLst>
            <pc:docMk/>
            <pc:sldMk cId="4045179117" sldId="280"/>
            <ac:inkMk id="38" creationId="{A7FD0134-0FFF-FE07-E006-4E1D12BF534B}"/>
          </ac:inkMkLst>
        </pc:inkChg>
        <pc:inkChg chg="add mod">
          <ac:chgData name="DANIEL KIEU KIM HUI" userId="956f75f3-4cf8-4851-a93e-058ddf28acf2" providerId="ADAL" clId="{8262AF88-1CB7-47EF-8C7D-4E7647E079B7}" dt="2022-09-27T18:19:52.723" v="1531"/>
          <ac:inkMkLst>
            <pc:docMk/>
            <pc:sldMk cId="4045179117" sldId="280"/>
            <ac:inkMk id="40" creationId="{981335DD-8776-DA58-A56B-133534CBE45E}"/>
          </ac:inkMkLst>
        </pc:inkChg>
        <pc:inkChg chg="add del mod">
          <ac:chgData name="DANIEL KIEU KIM HUI" userId="956f75f3-4cf8-4851-a93e-058ddf28acf2" providerId="ADAL" clId="{8262AF88-1CB7-47EF-8C7D-4E7647E079B7}" dt="2022-09-27T18:20:14.260" v="1537" actId="9405"/>
          <ac:inkMkLst>
            <pc:docMk/>
            <pc:sldMk cId="4045179117" sldId="280"/>
            <ac:inkMk id="44" creationId="{B9CB4FF6-91C3-655B-C40B-0BD64246BC20}"/>
          </ac:inkMkLst>
        </pc:inkChg>
        <pc:inkChg chg="add del mod">
          <ac:chgData name="DANIEL KIEU KIM HUI" userId="956f75f3-4cf8-4851-a93e-058ddf28acf2" providerId="ADAL" clId="{8262AF88-1CB7-47EF-8C7D-4E7647E079B7}" dt="2022-09-27T18:20:13.969" v="1536"/>
          <ac:inkMkLst>
            <pc:docMk/>
            <pc:sldMk cId="4045179117" sldId="280"/>
            <ac:inkMk id="46" creationId="{FE6DBB6E-B238-D7FC-FC4F-F76240F4CFDE}"/>
          </ac:inkMkLst>
        </pc:inkChg>
        <pc:inkChg chg="add mod">
          <ac:chgData name="DANIEL KIEU KIM HUI" userId="956f75f3-4cf8-4851-a93e-058ddf28acf2" providerId="ADAL" clId="{8262AF88-1CB7-47EF-8C7D-4E7647E079B7}" dt="2022-09-27T18:59:23.871" v="1586" actId="208"/>
          <ac:inkMkLst>
            <pc:docMk/>
            <pc:sldMk cId="4045179117" sldId="280"/>
            <ac:inkMk id="48" creationId="{033B1830-DC17-89EC-A683-CCC6F3DE39C3}"/>
          </ac:inkMkLst>
        </pc:inkChg>
        <pc:inkChg chg="add del mod">
          <ac:chgData name="DANIEL KIEU KIM HUI" userId="956f75f3-4cf8-4851-a93e-058ddf28acf2" providerId="ADAL" clId="{8262AF88-1CB7-47EF-8C7D-4E7647E079B7}" dt="2022-09-27T18:20:23.796" v="1542"/>
          <ac:inkMkLst>
            <pc:docMk/>
            <pc:sldMk cId="4045179117" sldId="280"/>
            <ac:inkMk id="50" creationId="{BABBEC7E-02F8-C51A-01DF-09F18B502DC5}"/>
          </ac:inkMkLst>
        </pc:inkChg>
        <pc:inkChg chg="add mod">
          <ac:chgData name="DANIEL KIEU KIM HUI" userId="956f75f3-4cf8-4851-a93e-058ddf28acf2" providerId="ADAL" clId="{8262AF88-1CB7-47EF-8C7D-4E7647E079B7}" dt="2022-09-27T20:01:57.141" v="1886" actId="208"/>
          <ac:inkMkLst>
            <pc:docMk/>
            <pc:sldMk cId="4045179117" sldId="280"/>
            <ac:inkMk id="52" creationId="{225637CD-8E1A-5F6F-9261-A361234E10BA}"/>
          </ac:inkMkLst>
        </pc:inkChg>
        <pc:inkChg chg="add mod">
          <ac:chgData name="DANIEL KIEU KIM HUI" userId="956f75f3-4cf8-4851-a93e-058ddf28acf2" providerId="ADAL" clId="{8262AF88-1CB7-47EF-8C7D-4E7647E079B7}" dt="2022-09-27T18:20:55.442" v="1549"/>
          <ac:inkMkLst>
            <pc:docMk/>
            <pc:sldMk cId="4045179117" sldId="280"/>
            <ac:inkMk id="54" creationId="{C1D23E43-DFAA-2A74-E6CC-CDED43E77EC2}"/>
          </ac:inkMkLst>
        </pc:inkChg>
        <pc:inkChg chg="add mod">
          <ac:chgData name="DANIEL KIEU KIM HUI" userId="956f75f3-4cf8-4851-a93e-058ddf28acf2" providerId="ADAL" clId="{8262AF88-1CB7-47EF-8C7D-4E7647E079B7}" dt="2022-09-27T18:20:55.442" v="1549"/>
          <ac:inkMkLst>
            <pc:docMk/>
            <pc:sldMk cId="4045179117" sldId="280"/>
            <ac:inkMk id="56" creationId="{CFFFAFD6-EA88-7492-5D94-E2A74C54C9D1}"/>
          </ac:inkMkLst>
        </pc:inkChg>
        <pc:inkChg chg="add mod">
          <ac:chgData name="DANIEL KIEU KIM HUI" userId="956f75f3-4cf8-4851-a93e-058ddf28acf2" providerId="ADAL" clId="{8262AF88-1CB7-47EF-8C7D-4E7647E079B7}" dt="2022-09-27T18:20:55.442" v="1549"/>
          <ac:inkMkLst>
            <pc:docMk/>
            <pc:sldMk cId="4045179117" sldId="280"/>
            <ac:inkMk id="60" creationId="{A7062FAF-50EF-7563-E657-29A76050D978}"/>
          </ac:inkMkLst>
        </pc:inkChg>
        <pc:inkChg chg="add mod">
          <ac:chgData name="DANIEL KIEU KIM HUI" userId="956f75f3-4cf8-4851-a93e-058ddf28acf2" providerId="ADAL" clId="{8262AF88-1CB7-47EF-8C7D-4E7647E079B7}" dt="2022-09-27T18:20:55.442" v="1549"/>
          <ac:inkMkLst>
            <pc:docMk/>
            <pc:sldMk cId="4045179117" sldId="280"/>
            <ac:inkMk id="61" creationId="{C1EACF4A-BBCC-56CB-12C0-98E85A86CFF4}"/>
          </ac:inkMkLst>
        </pc:inkChg>
        <pc:inkChg chg="add mod">
          <ac:chgData name="DANIEL KIEU KIM HUI" userId="956f75f3-4cf8-4851-a93e-058ddf28acf2" providerId="ADAL" clId="{8262AF88-1CB7-47EF-8C7D-4E7647E079B7}" dt="2022-09-27T18:21:08.527" v="1557"/>
          <ac:inkMkLst>
            <pc:docMk/>
            <pc:sldMk cId="4045179117" sldId="280"/>
            <ac:inkMk id="63" creationId="{43D74C2A-4DC0-1722-9AE3-7E00D60BF1BD}"/>
          </ac:inkMkLst>
        </pc:inkChg>
        <pc:inkChg chg="add mod">
          <ac:chgData name="DANIEL KIEU KIM HUI" userId="956f75f3-4cf8-4851-a93e-058ddf28acf2" providerId="ADAL" clId="{8262AF88-1CB7-47EF-8C7D-4E7647E079B7}" dt="2022-09-27T18:21:08.527" v="1557"/>
          <ac:inkMkLst>
            <pc:docMk/>
            <pc:sldMk cId="4045179117" sldId="280"/>
            <ac:inkMk id="64" creationId="{4F1BE616-071D-E02B-AB8E-B743EFE75A6E}"/>
          </ac:inkMkLst>
        </pc:inkChg>
        <pc:inkChg chg="add mod">
          <ac:chgData name="DANIEL KIEU KIM HUI" userId="956f75f3-4cf8-4851-a93e-058ddf28acf2" providerId="ADAL" clId="{8262AF88-1CB7-47EF-8C7D-4E7647E079B7}" dt="2022-09-27T18:21:08.527" v="1557"/>
          <ac:inkMkLst>
            <pc:docMk/>
            <pc:sldMk cId="4045179117" sldId="280"/>
            <ac:inkMk id="66" creationId="{EC540461-7FE6-0F64-C9D3-9736A9C889DA}"/>
          </ac:inkMkLst>
        </pc:inkChg>
        <pc:inkChg chg="del">
          <ac:chgData name="DANIEL KIEU KIM HUI" userId="956f75f3-4cf8-4851-a93e-058ddf28acf2" providerId="ADAL" clId="{8262AF88-1CB7-47EF-8C7D-4E7647E079B7}" dt="2022-09-27T18:42:50.906" v="1562" actId="478"/>
          <ac:inkMkLst>
            <pc:docMk/>
            <pc:sldMk cId="4045179117" sldId="280"/>
            <ac:inkMk id="67" creationId="{BFBF6A96-1BF4-71DE-DA8A-1A8D65048EC4}"/>
          </ac:inkMkLst>
        </pc:inkChg>
        <pc:inkChg chg="add del mod">
          <ac:chgData name="DANIEL KIEU KIM HUI" userId="956f75f3-4cf8-4851-a93e-058ddf28acf2" providerId="ADAL" clId="{8262AF88-1CB7-47EF-8C7D-4E7647E079B7}" dt="2022-09-27T18:21:08.527" v="1557"/>
          <ac:inkMkLst>
            <pc:docMk/>
            <pc:sldMk cId="4045179117" sldId="280"/>
            <ac:inkMk id="69" creationId="{84A7B8CE-35A0-3486-A2DD-189D542CD03E}"/>
          </ac:inkMkLst>
        </pc:inkChg>
        <pc:inkChg chg="add">
          <ac:chgData name="DANIEL KIEU KIM HUI" userId="956f75f3-4cf8-4851-a93e-058ddf28acf2" providerId="ADAL" clId="{8262AF88-1CB7-47EF-8C7D-4E7647E079B7}" dt="2022-09-27T18:21:11.301" v="1558" actId="9405"/>
          <ac:inkMkLst>
            <pc:docMk/>
            <pc:sldMk cId="4045179117" sldId="280"/>
            <ac:inkMk id="72" creationId="{E9F42793-1024-2BAB-A113-2C86D2EBFC22}"/>
          </ac:inkMkLst>
        </pc:inkChg>
        <pc:inkChg chg="add">
          <ac:chgData name="DANIEL KIEU KIM HUI" userId="956f75f3-4cf8-4851-a93e-058ddf28acf2" providerId="ADAL" clId="{8262AF88-1CB7-47EF-8C7D-4E7647E079B7}" dt="2022-09-27T18:42:44.005" v="1561" actId="9405"/>
          <ac:inkMkLst>
            <pc:docMk/>
            <pc:sldMk cId="4045179117" sldId="280"/>
            <ac:inkMk id="73" creationId="{C939CBCD-277C-F63E-5609-0BC9268E3163}"/>
          </ac:inkMkLst>
        </pc:inkChg>
        <pc:inkChg chg="add del">
          <ac:chgData name="DANIEL KIEU KIM HUI" userId="956f75f3-4cf8-4851-a93e-058ddf28acf2" providerId="ADAL" clId="{8262AF88-1CB7-47EF-8C7D-4E7647E079B7}" dt="2022-09-27T18:47:45.906" v="1564" actId="9405"/>
          <ac:inkMkLst>
            <pc:docMk/>
            <pc:sldMk cId="4045179117" sldId="280"/>
            <ac:inkMk id="74" creationId="{F2236DFB-C1DE-5B12-1936-98B9FB37D2BC}"/>
          </ac:inkMkLst>
        </pc:inkChg>
        <pc:inkChg chg="add mod">
          <ac:chgData name="DANIEL KIEU KIM HUI" userId="956f75f3-4cf8-4851-a93e-058ddf28acf2" providerId="ADAL" clId="{8262AF88-1CB7-47EF-8C7D-4E7647E079B7}" dt="2022-09-27T18:48:14.018" v="1567"/>
          <ac:inkMkLst>
            <pc:docMk/>
            <pc:sldMk cId="4045179117" sldId="280"/>
            <ac:inkMk id="75" creationId="{53560C92-982F-9466-3533-32294394759D}"/>
          </ac:inkMkLst>
        </pc:inkChg>
        <pc:inkChg chg="add mod">
          <ac:chgData name="DANIEL KIEU KIM HUI" userId="956f75f3-4cf8-4851-a93e-058ddf28acf2" providerId="ADAL" clId="{8262AF88-1CB7-47EF-8C7D-4E7647E079B7}" dt="2022-09-27T18:48:14.018" v="1567"/>
          <ac:inkMkLst>
            <pc:docMk/>
            <pc:sldMk cId="4045179117" sldId="280"/>
            <ac:inkMk id="76" creationId="{0C971E91-28F8-9C88-C744-19B9413B4D06}"/>
          </ac:inkMkLst>
        </pc:inkChg>
        <pc:inkChg chg="add del">
          <ac:chgData name="DANIEL KIEU KIM HUI" userId="956f75f3-4cf8-4851-a93e-058ddf28acf2" providerId="ADAL" clId="{8262AF88-1CB7-47EF-8C7D-4E7647E079B7}" dt="2022-09-27T18:51:11.316" v="1579" actId="9405"/>
          <ac:inkMkLst>
            <pc:docMk/>
            <pc:sldMk cId="4045179117" sldId="280"/>
            <ac:inkMk id="78" creationId="{BC0042E8-F17D-B9F3-673D-A25FD0C344D4}"/>
          </ac:inkMkLst>
        </pc:inkChg>
        <pc:inkChg chg="add del mod">
          <ac:chgData name="DANIEL KIEU KIM HUI" userId="956f75f3-4cf8-4851-a93e-058ddf28acf2" providerId="ADAL" clId="{8262AF88-1CB7-47EF-8C7D-4E7647E079B7}" dt="2022-09-27T18:51:10.979" v="1578" actId="9405"/>
          <ac:inkMkLst>
            <pc:docMk/>
            <pc:sldMk cId="4045179117" sldId="280"/>
            <ac:inkMk id="79" creationId="{79A533D9-81BC-2203-8E3E-0EF9441B0867}"/>
          </ac:inkMkLst>
        </pc:inkChg>
        <pc:inkChg chg="add del mod">
          <ac:chgData name="DANIEL KIEU KIM HUI" userId="956f75f3-4cf8-4851-a93e-058ddf28acf2" providerId="ADAL" clId="{8262AF88-1CB7-47EF-8C7D-4E7647E079B7}" dt="2022-09-27T18:51:10.553" v="1577"/>
          <ac:inkMkLst>
            <pc:docMk/>
            <pc:sldMk cId="4045179117" sldId="280"/>
            <ac:inkMk id="80" creationId="{A750CA5E-3CB1-0163-D88A-9972E3FD1273}"/>
          </ac:inkMkLst>
        </pc:inkChg>
        <pc:inkChg chg="add del">
          <ac:chgData name="DANIEL KIEU KIM HUI" userId="956f75f3-4cf8-4851-a93e-058ddf28acf2" providerId="ADAL" clId="{8262AF88-1CB7-47EF-8C7D-4E7647E079B7}" dt="2022-09-27T18:51:09.404" v="1575" actId="9405"/>
          <ac:inkMkLst>
            <pc:docMk/>
            <pc:sldMk cId="4045179117" sldId="280"/>
            <ac:inkMk id="82" creationId="{75528006-8CCB-1DA3-0DB3-E9DF4C4A675D}"/>
          </ac:inkMkLst>
        </pc:inkChg>
        <pc:inkChg chg="add del">
          <ac:chgData name="DANIEL KIEU KIM HUI" userId="956f75f3-4cf8-4851-a93e-058ddf28acf2" providerId="ADAL" clId="{8262AF88-1CB7-47EF-8C7D-4E7647E079B7}" dt="2022-09-27T18:51:08.954" v="1574" actId="9405"/>
          <ac:inkMkLst>
            <pc:docMk/>
            <pc:sldMk cId="4045179117" sldId="280"/>
            <ac:inkMk id="83" creationId="{C23F7020-D619-2000-486B-105122151E6C}"/>
          </ac:inkMkLst>
        </pc:inkChg>
        <pc:cxnChg chg="mod">
          <ac:chgData name="DANIEL KIEU KIM HUI" userId="956f75f3-4cf8-4851-a93e-058ddf28acf2" providerId="ADAL" clId="{8262AF88-1CB7-47EF-8C7D-4E7647E079B7}" dt="2022-09-27T18:14:09.166" v="1504" actId="1076"/>
          <ac:cxnSpMkLst>
            <pc:docMk/>
            <pc:sldMk cId="4045179117" sldId="280"/>
            <ac:cxnSpMk id="11" creationId="{DF6A52CE-B82C-ABE0-12D5-3A538F69C13E}"/>
          </ac:cxnSpMkLst>
        </pc:cxnChg>
        <pc:cxnChg chg="mod">
          <ac:chgData name="DANIEL KIEU KIM HUI" userId="956f75f3-4cf8-4851-a93e-058ddf28acf2" providerId="ADAL" clId="{8262AF88-1CB7-47EF-8C7D-4E7647E079B7}" dt="2022-09-27T18:08:08.078" v="1487" actId="14100"/>
          <ac:cxnSpMkLst>
            <pc:docMk/>
            <pc:sldMk cId="4045179117" sldId="280"/>
            <ac:cxnSpMk id="13" creationId="{AADD2189-0E40-39E9-5809-554BF0CCD34A}"/>
          </ac:cxnSpMkLst>
        </pc:cxnChg>
        <pc:cxnChg chg="add mod">
          <ac:chgData name="DANIEL KIEU KIM HUI" userId="956f75f3-4cf8-4851-a93e-058ddf28acf2" providerId="ADAL" clId="{8262AF88-1CB7-47EF-8C7D-4E7647E079B7}" dt="2022-09-27T18:16:00.143" v="1512" actId="1036"/>
          <ac:cxnSpMkLst>
            <pc:docMk/>
            <pc:sldMk cId="4045179117" sldId="280"/>
            <ac:cxnSpMk id="16" creationId="{81143EE5-28D9-8613-9BC2-341CD17C5686}"/>
          </ac:cxnSpMkLst>
        </pc:cxnChg>
        <pc:cxnChg chg="mod">
          <ac:chgData name="DANIEL KIEU KIM HUI" userId="956f75f3-4cf8-4851-a93e-058ddf28acf2" providerId="ADAL" clId="{8262AF88-1CB7-47EF-8C7D-4E7647E079B7}" dt="2022-09-27T18:11:10.223" v="1498" actId="14100"/>
          <ac:cxnSpMkLst>
            <pc:docMk/>
            <pc:sldMk cId="4045179117" sldId="280"/>
            <ac:cxnSpMk id="17" creationId="{5BDEA4FE-AB19-8F3C-5318-8D27D1A8A8AC}"/>
          </ac:cxnSpMkLst>
        </pc:cxnChg>
        <pc:cxnChg chg="del">
          <ac:chgData name="DANIEL KIEU KIM HUI" userId="956f75f3-4cf8-4851-a93e-058ddf28acf2" providerId="ADAL" clId="{8262AF88-1CB7-47EF-8C7D-4E7647E079B7}" dt="2022-09-27T18:05:06.147" v="1480" actId="478"/>
          <ac:cxnSpMkLst>
            <pc:docMk/>
            <pc:sldMk cId="4045179117" sldId="280"/>
            <ac:cxnSpMk id="47" creationId="{CA37AD88-F174-83D0-7854-F7F877675D9A}"/>
          </ac:cxnSpMkLst>
        </pc:cxnChg>
        <pc:cxnChg chg="mod">
          <ac:chgData name="DANIEL KIEU KIM HUI" userId="956f75f3-4cf8-4851-a93e-058ddf28acf2" providerId="ADAL" clId="{8262AF88-1CB7-47EF-8C7D-4E7647E079B7}" dt="2022-09-27T18:04:50.350" v="1477" actId="1076"/>
          <ac:cxnSpMkLst>
            <pc:docMk/>
            <pc:sldMk cId="4045179117" sldId="280"/>
            <ac:cxnSpMk id="49" creationId="{C398B560-C0B9-F6EA-A7ED-2FC021108747}"/>
          </ac:cxnSpMkLst>
        </pc:cxnChg>
        <pc:cxnChg chg="del">
          <ac:chgData name="DANIEL KIEU KIM HUI" userId="956f75f3-4cf8-4851-a93e-058ddf28acf2" providerId="ADAL" clId="{8262AF88-1CB7-47EF-8C7D-4E7647E079B7}" dt="2022-09-27T18:07:56.361" v="1483" actId="478"/>
          <ac:cxnSpMkLst>
            <pc:docMk/>
            <pc:sldMk cId="4045179117" sldId="280"/>
            <ac:cxnSpMk id="51" creationId="{F626BC32-B612-9E71-B976-87D5104C54AC}"/>
          </ac:cxnSpMkLst>
        </pc:cxnChg>
      </pc:sldChg>
      <pc:sldChg chg="add">
        <pc:chgData name="DANIEL KIEU KIM HUI" userId="956f75f3-4cf8-4851-a93e-058ddf28acf2" providerId="ADAL" clId="{8262AF88-1CB7-47EF-8C7D-4E7647E079B7}" dt="2022-09-27T19:57:05.393" v="1840" actId="2890"/>
        <pc:sldMkLst>
          <pc:docMk/>
          <pc:sldMk cId="2936477977" sldId="281"/>
        </pc:sldMkLst>
      </pc:sldChg>
      <pc:sldChg chg="add del">
        <pc:chgData name="DANIEL KIEU KIM HUI" userId="956f75f3-4cf8-4851-a93e-058ddf28acf2" providerId="ADAL" clId="{8262AF88-1CB7-47EF-8C7D-4E7647E079B7}" dt="2022-09-27T19:56:49.790" v="1839" actId="47"/>
        <pc:sldMkLst>
          <pc:docMk/>
          <pc:sldMk cId="3903892185" sldId="281"/>
        </pc:sldMkLst>
      </pc:sldChg>
      <pc:sldChg chg="addSp delSp modSp new mod setBg">
        <pc:chgData name="DANIEL KIEU KIM HUI" userId="956f75f3-4cf8-4851-a93e-058ddf28acf2" providerId="ADAL" clId="{8262AF88-1CB7-47EF-8C7D-4E7647E079B7}" dt="2022-09-27T20:13:01.698" v="2241" actId="20577"/>
        <pc:sldMkLst>
          <pc:docMk/>
          <pc:sldMk cId="403113099" sldId="282"/>
        </pc:sldMkLst>
        <pc:spChg chg="mod">
          <ac:chgData name="DANIEL KIEU KIM HUI" userId="956f75f3-4cf8-4851-a93e-058ddf28acf2" providerId="ADAL" clId="{8262AF88-1CB7-47EF-8C7D-4E7647E079B7}" dt="2022-09-27T20:11:51.032" v="2217" actId="26606"/>
          <ac:spMkLst>
            <pc:docMk/>
            <pc:sldMk cId="403113099" sldId="282"/>
            <ac:spMk id="2" creationId="{7738D532-673E-B723-2043-07D94EF85A1A}"/>
          </ac:spMkLst>
        </pc:spChg>
        <pc:spChg chg="mod">
          <ac:chgData name="DANIEL KIEU KIM HUI" userId="956f75f3-4cf8-4851-a93e-058ddf28acf2" providerId="ADAL" clId="{8262AF88-1CB7-47EF-8C7D-4E7647E079B7}" dt="2022-09-27T20:13:01.698" v="2241" actId="20577"/>
          <ac:spMkLst>
            <pc:docMk/>
            <pc:sldMk cId="403113099" sldId="282"/>
            <ac:spMk id="3" creationId="{6A3F1CB5-82D5-52B3-8F43-D44DACC95432}"/>
          </ac:spMkLst>
        </pc:spChg>
        <pc:spChg chg="add del">
          <ac:chgData name="DANIEL KIEU KIM HUI" userId="956f75f3-4cf8-4851-a93e-058ddf28acf2" providerId="ADAL" clId="{8262AF88-1CB7-47EF-8C7D-4E7647E079B7}" dt="2022-09-27T20:11:51.022" v="2216" actId="26606"/>
          <ac:spMkLst>
            <pc:docMk/>
            <pc:sldMk cId="403113099" sldId="282"/>
            <ac:spMk id="9" creationId="{F13C74B1-5B17-4795-BED0-7140497B445A}"/>
          </ac:spMkLst>
        </pc:spChg>
        <pc:spChg chg="add del">
          <ac:chgData name="DANIEL KIEU KIM HUI" userId="956f75f3-4cf8-4851-a93e-058ddf28acf2" providerId="ADAL" clId="{8262AF88-1CB7-47EF-8C7D-4E7647E079B7}" dt="2022-09-27T20:11:51.022" v="2216" actId="26606"/>
          <ac:spMkLst>
            <pc:docMk/>
            <pc:sldMk cId="403113099" sldId="282"/>
            <ac:spMk id="11" creationId="{3FCFB1DE-0B7E-48CC-BA90-B2AB0889F9D6}"/>
          </ac:spMkLst>
        </pc:spChg>
        <pc:spChg chg="add">
          <ac:chgData name="DANIEL KIEU KIM HUI" userId="956f75f3-4cf8-4851-a93e-058ddf28acf2" providerId="ADAL" clId="{8262AF88-1CB7-47EF-8C7D-4E7647E079B7}" dt="2022-09-27T20:11:51.032" v="2217" actId="26606"/>
          <ac:spMkLst>
            <pc:docMk/>
            <pc:sldMk cId="403113099" sldId="282"/>
            <ac:spMk id="13" creationId="{2C61293E-6EBE-43EF-A52C-9BEBFD7679D4}"/>
          </ac:spMkLst>
        </pc:spChg>
        <pc:spChg chg="add">
          <ac:chgData name="DANIEL KIEU KIM HUI" userId="956f75f3-4cf8-4851-a93e-058ddf28acf2" providerId="ADAL" clId="{8262AF88-1CB7-47EF-8C7D-4E7647E079B7}" dt="2022-09-27T20:11:51.032" v="2217" actId="26606"/>
          <ac:spMkLst>
            <pc:docMk/>
            <pc:sldMk cId="403113099" sldId="282"/>
            <ac:spMk id="14" creationId="{3FCFB1DE-0B7E-48CC-BA90-B2AB0889F9D6}"/>
          </ac:spMkLst>
        </pc:spChg>
        <pc:picChg chg="add del">
          <ac:chgData name="DANIEL KIEU KIM HUI" userId="956f75f3-4cf8-4851-a93e-058ddf28acf2" providerId="ADAL" clId="{8262AF88-1CB7-47EF-8C7D-4E7647E079B7}" dt="2022-09-27T20:11:51.022" v="2216" actId="26606"/>
          <ac:picMkLst>
            <pc:docMk/>
            <pc:sldMk cId="403113099" sldId="282"/>
            <ac:picMk id="5" creationId="{0BB0465C-D65D-BC07-272E-00FE1EE2C605}"/>
          </ac:picMkLst>
        </pc:picChg>
        <pc:picChg chg="add">
          <ac:chgData name="DANIEL KIEU KIM HUI" userId="956f75f3-4cf8-4851-a93e-058ddf28acf2" providerId="ADAL" clId="{8262AF88-1CB7-47EF-8C7D-4E7647E079B7}" dt="2022-09-27T20:11:51.032" v="2217" actId="26606"/>
          <ac:picMkLst>
            <pc:docMk/>
            <pc:sldMk cId="403113099" sldId="282"/>
            <ac:picMk id="15" creationId="{1395BDBA-0272-6CE1-F50B-EF6922E1982E}"/>
          </ac:picMkLst>
        </pc:picChg>
      </pc:sldChg>
      <pc:sldChg chg="addSp delSp modSp add mod">
        <pc:chgData name="DANIEL KIEU KIM HUI" userId="956f75f3-4cf8-4851-a93e-058ddf28acf2" providerId="ADAL" clId="{8262AF88-1CB7-47EF-8C7D-4E7647E079B7}" dt="2022-09-28T04:44:35.260" v="2490" actId="1076"/>
        <pc:sldMkLst>
          <pc:docMk/>
          <pc:sldMk cId="104726288" sldId="283"/>
        </pc:sldMkLst>
        <pc:spChg chg="mod">
          <ac:chgData name="DANIEL KIEU KIM HUI" userId="956f75f3-4cf8-4851-a93e-058ddf28acf2" providerId="ADAL" clId="{8262AF88-1CB7-47EF-8C7D-4E7647E079B7}" dt="2022-09-28T04:36:52.044" v="2403" actId="1076"/>
          <ac:spMkLst>
            <pc:docMk/>
            <pc:sldMk cId="104726288" sldId="283"/>
            <ac:spMk id="4" creationId="{7EB9AE08-B618-5EBC-1EA6-9DE436CBE90A}"/>
          </ac:spMkLst>
        </pc:spChg>
        <pc:spChg chg="mod">
          <ac:chgData name="DANIEL KIEU KIM HUI" userId="956f75f3-4cf8-4851-a93e-058ddf28acf2" providerId="ADAL" clId="{8262AF88-1CB7-47EF-8C7D-4E7647E079B7}" dt="2022-09-28T04:31:11.836" v="2289" actId="20577"/>
          <ac:spMkLst>
            <pc:docMk/>
            <pc:sldMk cId="104726288" sldId="283"/>
            <ac:spMk id="21" creationId="{09F7DA9A-D402-402B-24C2-97312E605951}"/>
          </ac:spMkLst>
        </pc:spChg>
        <pc:spChg chg="mod">
          <ac:chgData name="DANIEL KIEU KIM HUI" userId="956f75f3-4cf8-4851-a93e-058ddf28acf2" providerId="ADAL" clId="{8262AF88-1CB7-47EF-8C7D-4E7647E079B7}" dt="2022-09-28T04:40:28.285" v="2454" actId="1076"/>
          <ac:spMkLst>
            <pc:docMk/>
            <pc:sldMk cId="104726288" sldId="283"/>
            <ac:spMk id="23" creationId="{98D418BB-3F55-6B56-4159-A1C0A80DD634}"/>
          </ac:spMkLst>
        </pc:spChg>
        <pc:spChg chg="mod">
          <ac:chgData name="DANIEL KIEU KIM HUI" userId="956f75f3-4cf8-4851-a93e-058ddf28acf2" providerId="ADAL" clId="{8262AF88-1CB7-47EF-8C7D-4E7647E079B7}" dt="2022-09-28T04:37:34.588" v="2414" actId="1076"/>
          <ac:spMkLst>
            <pc:docMk/>
            <pc:sldMk cId="104726288" sldId="283"/>
            <ac:spMk id="25" creationId="{15720729-710C-7D02-6622-8CFF461EA49A}"/>
          </ac:spMkLst>
        </pc:spChg>
        <pc:spChg chg="mod ord">
          <ac:chgData name="DANIEL KIEU KIM HUI" userId="956f75f3-4cf8-4851-a93e-058ddf28acf2" providerId="ADAL" clId="{8262AF88-1CB7-47EF-8C7D-4E7647E079B7}" dt="2022-09-28T04:32:58.613" v="2330" actId="1076"/>
          <ac:spMkLst>
            <pc:docMk/>
            <pc:sldMk cId="104726288" sldId="283"/>
            <ac:spMk id="34" creationId="{68E202B1-784B-BE67-2104-967EB3DA2E02}"/>
          </ac:spMkLst>
        </pc:spChg>
        <pc:spChg chg="mod">
          <ac:chgData name="DANIEL KIEU KIM HUI" userId="956f75f3-4cf8-4851-a93e-058ddf28acf2" providerId="ADAL" clId="{8262AF88-1CB7-47EF-8C7D-4E7647E079B7}" dt="2022-09-28T04:44:35.260" v="2490" actId="1076"/>
          <ac:spMkLst>
            <pc:docMk/>
            <pc:sldMk cId="104726288" sldId="283"/>
            <ac:spMk id="53" creationId="{8D4C6823-B497-BF2A-3F8A-3A575E046DE7}"/>
          </ac:spMkLst>
        </pc:spChg>
        <pc:spChg chg="mod">
          <ac:chgData name="DANIEL KIEU KIM HUI" userId="956f75f3-4cf8-4851-a93e-058ddf28acf2" providerId="ADAL" clId="{8262AF88-1CB7-47EF-8C7D-4E7647E079B7}" dt="2022-09-28T04:44:21.076" v="2486" actId="1076"/>
          <ac:spMkLst>
            <pc:docMk/>
            <pc:sldMk cId="104726288" sldId="283"/>
            <ac:spMk id="55" creationId="{BC6CDC5B-B26A-9581-D038-27BE51D7EE66}"/>
          </ac:spMkLst>
        </pc:spChg>
        <pc:spChg chg="mod">
          <ac:chgData name="DANIEL KIEU KIM HUI" userId="956f75f3-4cf8-4851-a93e-058ddf28acf2" providerId="ADAL" clId="{8262AF88-1CB7-47EF-8C7D-4E7647E079B7}" dt="2022-09-28T04:44:26.544" v="2487" actId="1076"/>
          <ac:spMkLst>
            <pc:docMk/>
            <pc:sldMk cId="104726288" sldId="283"/>
            <ac:spMk id="59" creationId="{D450D687-5C0B-8400-1B65-4A173FE6E0CE}"/>
          </ac:spMkLst>
        </pc:spChg>
        <pc:grpChg chg="mod">
          <ac:chgData name="DANIEL KIEU KIM HUI" userId="956f75f3-4cf8-4851-a93e-058ddf28acf2" providerId="ADAL" clId="{8262AF88-1CB7-47EF-8C7D-4E7647E079B7}" dt="2022-09-28T04:39:53.183" v="2434" actId="1076"/>
          <ac:grpSpMkLst>
            <pc:docMk/>
            <pc:sldMk cId="104726288" sldId="283"/>
            <ac:grpSpMk id="2" creationId="{EB68BEAE-6231-CF19-1C66-F901CDA823ED}"/>
          </ac:grpSpMkLst>
        </pc:grpChg>
        <pc:grpChg chg="mod">
          <ac:chgData name="DANIEL KIEU KIM HUI" userId="956f75f3-4cf8-4851-a93e-058ddf28acf2" providerId="ADAL" clId="{8262AF88-1CB7-47EF-8C7D-4E7647E079B7}" dt="2022-09-28T04:36:55.353" v="2404" actId="1076"/>
          <ac:grpSpMkLst>
            <pc:docMk/>
            <pc:sldMk cId="104726288" sldId="283"/>
            <ac:grpSpMk id="5" creationId="{9DFE616E-0E28-17AF-B5BE-E8739B33A64A}"/>
          </ac:grpSpMkLst>
        </pc:grpChg>
        <pc:grpChg chg="mod">
          <ac:chgData name="DANIEL KIEU KIM HUI" userId="956f75f3-4cf8-4851-a93e-058ddf28acf2" providerId="ADAL" clId="{8262AF88-1CB7-47EF-8C7D-4E7647E079B7}" dt="2022-09-28T04:40:35.063" v="2455" actId="1076"/>
          <ac:grpSpMkLst>
            <pc:docMk/>
            <pc:sldMk cId="104726288" sldId="283"/>
            <ac:grpSpMk id="6" creationId="{3858E3AB-8076-4B39-472B-CF5E8EEB5C67}"/>
          </ac:grpSpMkLst>
        </pc:grpChg>
        <pc:grpChg chg="mod">
          <ac:chgData name="DANIEL KIEU KIM HUI" userId="956f75f3-4cf8-4851-a93e-058ddf28acf2" providerId="ADAL" clId="{8262AF88-1CB7-47EF-8C7D-4E7647E079B7}" dt="2022-09-28T04:42:23.417" v="2478" actId="1076"/>
          <ac:grpSpMkLst>
            <pc:docMk/>
            <pc:sldMk cId="104726288" sldId="283"/>
            <ac:grpSpMk id="10" creationId="{BC6E688D-5A9C-213D-5B31-1E6A23A960D3}"/>
          </ac:grpSpMkLst>
        </pc:grpChg>
        <pc:grpChg chg="mod">
          <ac:chgData name="DANIEL KIEU KIM HUI" userId="956f75f3-4cf8-4851-a93e-058ddf28acf2" providerId="ADAL" clId="{8262AF88-1CB7-47EF-8C7D-4E7647E079B7}" dt="2022-09-28T04:42:00.888" v="2474" actId="1076"/>
          <ac:grpSpMkLst>
            <pc:docMk/>
            <pc:sldMk cId="104726288" sldId="283"/>
            <ac:grpSpMk id="14" creationId="{4FC3B11A-24AB-9942-0A88-D75E0DBE88E7}"/>
          </ac:grpSpMkLst>
        </pc:grpChg>
        <pc:grpChg chg="mod">
          <ac:chgData name="DANIEL KIEU KIM HUI" userId="956f75f3-4cf8-4851-a93e-058ddf28acf2" providerId="ADAL" clId="{8262AF88-1CB7-47EF-8C7D-4E7647E079B7}" dt="2022-09-28T04:41:09.831" v="2461" actId="1076"/>
          <ac:grpSpMkLst>
            <pc:docMk/>
            <pc:sldMk cId="104726288" sldId="283"/>
            <ac:grpSpMk id="27" creationId="{DFDAF999-116F-15EB-3C62-ED23C46F3F3F}"/>
          </ac:grpSpMkLst>
        </pc:grpChg>
        <pc:grpChg chg="mod">
          <ac:chgData name="DANIEL KIEU KIM HUI" userId="956f75f3-4cf8-4851-a93e-058ddf28acf2" providerId="ADAL" clId="{8262AF88-1CB7-47EF-8C7D-4E7647E079B7}" dt="2022-09-28T04:37:07.747" v="2407" actId="1076"/>
          <ac:grpSpMkLst>
            <pc:docMk/>
            <pc:sldMk cId="104726288" sldId="283"/>
            <ac:grpSpMk id="31" creationId="{C32806CF-3319-0AA2-5FAA-B5A3A6BEAE37}"/>
          </ac:grpSpMkLst>
        </pc:grpChg>
        <pc:grpChg chg="mod">
          <ac:chgData name="DANIEL KIEU KIM HUI" userId="956f75f3-4cf8-4851-a93e-058ddf28acf2" providerId="ADAL" clId="{8262AF88-1CB7-47EF-8C7D-4E7647E079B7}" dt="2022-09-28T04:40:17.640" v="2451" actId="1035"/>
          <ac:grpSpMkLst>
            <pc:docMk/>
            <pc:sldMk cId="104726288" sldId="283"/>
            <ac:grpSpMk id="35" creationId="{42D5E874-9A97-67A8-9FB9-815AB29FBB70}"/>
          </ac:grpSpMkLst>
        </pc:grpChg>
        <pc:grpChg chg="del">
          <ac:chgData name="DANIEL KIEU KIM HUI" userId="956f75f3-4cf8-4851-a93e-058ddf28acf2" providerId="ADAL" clId="{8262AF88-1CB7-47EF-8C7D-4E7647E079B7}" dt="2022-09-28T04:36:00.448" v="2395" actId="478"/>
          <ac:grpSpMkLst>
            <pc:docMk/>
            <pc:sldMk cId="104726288" sldId="283"/>
            <ac:grpSpMk id="42" creationId="{E94DD70E-0D76-B994-3077-C10A9FEA797E}"/>
          </ac:grpSpMkLst>
        </pc:grpChg>
        <pc:grpChg chg="del mod">
          <ac:chgData name="DANIEL KIEU KIM HUI" userId="956f75f3-4cf8-4851-a93e-058ddf28acf2" providerId="ADAL" clId="{8262AF88-1CB7-47EF-8C7D-4E7647E079B7}" dt="2022-09-28T04:37:29.035" v="2411" actId="478"/>
          <ac:grpSpMkLst>
            <pc:docMk/>
            <pc:sldMk cId="104726288" sldId="283"/>
            <ac:grpSpMk id="62" creationId="{AABF2733-35A8-91F1-A574-0EA253568C1A}"/>
          </ac:grpSpMkLst>
        </pc:grpChg>
        <pc:grpChg chg="del">
          <ac:chgData name="DANIEL KIEU KIM HUI" userId="956f75f3-4cf8-4851-a93e-058ddf28acf2" providerId="ADAL" clId="{8262AF88-1CB7-47EF-8C7D-4E7647E079B7}" dt="2022-09-28T04:37:30.540" v="2412" actId="478"/>
          <ac:grpSpMkLst>
            <pc:docMk/>
            <pc:sldMk cId="104726288" sldId="283"/>
            <ac:grpSpMk id="65" creationId="{07651A29-9D4A-752A-268C-A3871162777A}"/>
          </ac:grpSpMkLst>
        </pc:grpChg>
        <pc:grpChg chg="mod">
          <ac:chgData name="DANIEL KIEU KIM HUI" userId="956f75f3-4cf8-4851-a93e-058ddf28acf2" providerId="ADAL" clId="{8262AF88-1CB7-47EF-8C7D-4E7647E079B7}" dt="2022-09-28T04:41:53.164" v="2472" actId="1076"/>
          <ac:grpSpMkLst>
            <pc:docMk/>
            <pc:sldMk cId="104726288" sldId="283"/>
            <ac:grpSpMk id="68" creationId="{21E16B5B-62D6-4317-D672-F156B08B0865}"/>
          </ac:grpSpMkLst>
        </pc:grpChg>
        <pc:grpChg chg="mod">
          <ac:chgData name="DANIEL KIEU KIM HUI" userId="956f75f3-4cf8-4851-a93e-058ddf28acf2" providerId="ADAL" clId="{8262AF88-1CB7-47EF-8C7D-4E7647E079B7}" dt="2022-09-28T04:40:59.838" v="2460" actId="1076"/>
          <ac:grpSpMkLst>
            <pc:docMk/>
            <pc:sldMk cId="104726288" sldId="283"/>
            <ac:grpSpMk id="70" creationId="{E52F3E30-5F10-21A5-5D0E-F030819E466E}"/>
          </ac:grpSpMkLst>
        </pc:grpChg>
        <pc:grpChg chg="del">
          <ac:chgData name="DANIEL KIEU KIM HUI" userId="956f75f3-4cf8-4851-a93e-058ddf28acf2" providerId="ADAL" clId="{8262AF88-1CB7-47EF-8C7D-4E7647E079B7}" dt="2022-09-28T04:36:18.525" v="2398" actId="478"/>
          <ac:grpSpMkLst>
            <pc:docMk/>
            <pc:sldMk cId="104726288" sldId="283"/>
            <ac:grpSpMk id="77" creationId="{DCA70483-9537-57DE-A403-EB8405CA1FAD}"/>
          </ac:grpSpMkLst>
        </pc:grpChg>
        <pc:inkChg chg="del">
          <ac:chgData name="DANIEL KIEU KIM HUI" userId="956f75f3-4cf8-4851-a93e-058ddf28acf2" providerId="ADAL" clId="{8262AF88-1CB7-47EF-8C7D-4E7647E079B7}" dt="2022-09-28T04:35:53.568" v="2393" actId="478"/>
          <ac:inkMkLst>
            <pc:docMk/>
            <pc:sldMk cId="104726288" sldId="283"/>
            <ac:inkMk id="48" creationId="{033B1830-DC17-89EC-A683-CCC6F3DE39C3}"/>
          </ac:inkMkLst>
        </pc:inkChg>
        <pc:inkChg chg="del">
          <ac:chgData name="DANIEL KIEU KIM HUI" userId="956f75f3-4cf8-4851-a93e-058ddf28acf2" providerId="ADAL" clId="{8262AF88-1CB7-47EF-8C7D-4E7647E079B7}" dt="2022-09-28T04:35:56.344" v="2394" actId="478"/>
          <ac:inkMkLst>
            <pc:docMk/>
            <pc:sldMk cId="104726288" sldId="283"/>
            <ac:inkMk id="52" creationId="{225637CD-8E1A-5F6F-9261-A361234E10BA}"/>
          </ac:inkMkLst>
        </pc:inkChg>
        <pc:inkChg chg="del">
          <ac:chgData name="DANIEL KIEU KIM HUI" userId="956f75f3-4cf8-4851-a93e-058ddf28acf2" providerId="ADAL" clId="{8262AF88-1CB7-47EF-8C7D-4E7647E079B7}" dt="2022-09-28T04:36:28.172" v="2399" actId="478"/>
          <ac:inkMkLst>
            <pc:docMk/>
            <pc:sldMk cId="104726288" sldId="283"/>
            <ac:inkMk id="66" creationId="{EC540461-7FE6-0F64-C9D3-9736A9C889DA}"/>
          </ac:inkMkLst>
        </pc:inkChg>
        <pc:inkChg chg="del">
          <ac:chgData name="DANIEL KIEU KIM HUI" userId="956f75f3-4cf8-4851-a93e-058ddf28acf2" providerId="ADAL" clId="{8262AF88-1CB7-47EF-8C7D-4E7647E079B7}" dt="2022-09-28T04:36:29.228" v="2400" actId="478"/>
          <ac:inkMkLst>
            <pc:docMk/>
            <pc:sldMk cId="104726288" sldId="283"/>
            <ac:inkMk id="72" creationId="{E9F42793-1024-2BAB-A113-2C86D2EBFC22}"/>
          </ac:inkMkLst>
        </pc:inkChg>
        <pc:cxnChg chg="mod">
          <ac:chgData name="DANIEL KIEU KIM HUI" userId="956f75f3-4cf8-4851-a93e-058ddf28acf2" providerId="ADAL" clId="{8262AF88-1CB7-47EF-8C7D-4E7647E079B7}" dt="2022-09-28T04:40:12.448" v="2436" actId="14100"/>
          <ac:cxnSpMkLst>
            <pc:docMk/>
            <pc:sldMk cId="104726288" sldId="283"/>
            <ac:cxnSpMk id="8" creationId="{54507F61-1B66-2306-20D5-5CDFBA8FF29C}"/>
          </ac:cxnSpMkLst>
        </pc:cxnChg>
        <pc:cxnChg chg="mod">
          <ac:chgData name="DANIEL KIEU KIM HUI" userId="956f75f3-4cf8-4851-a93e-058ddf28acf2" providerId="ADAL" clId="{8262AF88-1CB7-47EF-8C7D-4E7647E079B7}" dt="2022-09-28T04:37:05.388" v="2406" actId="14100"/>
          <ac:cxnSpMkLst>
            <pc:docMk/>
            <pc:sldMk cId="104726288" sldId="283"/>
            <ac:cxnSpMk id="11" creationId="{DF6A52CE-B82C-ABE0-12D5-3A538F69C13E}"/>
          </ac:cxnSpMkLst>
        </pc:cxnChg>
        <pc:cxnChg chg="mod">
          <ac:chgData name="DANIEL KIEU KIM HUI" userId="956f75f3-4cf8-4851-a93e-058ddf28acf2" providerId="ADAL" clId="{8262AF88-1CB7-47EF-8C7D-4E7647E079B7}" dt="2022-09-28T04:41:30.661" v="2466" actId="14100"/>
          <ac:cxnSpMkLst>
            <pc:docMk/>
            <pc:sldMk cId="104726288" sldId="283"/>
            <ac:cxnSpMk id="13" creationId="{AADD2189-0E40-39E9-5809-554BF0CCD34A}"/>
          </ac:cxnSpMkLst>
        </pc:cxnChg>
        <pc:cxnChg chg="mod">
          <ac:chgData name="DANIEL KIEU KIM HUI" userId="956f75f3-4cf8-4851-a93e-058ddf28acf2" providerId="ADAL" clId="{8262AF88-1CB7-47EF-8C7D-4E7647E079B7}" dt="2022-09-28T04:40:43.424" v="2457" actId="14100"/>
          <ac:cxnSpMkLst>
            <pc:docMk/>
            <pc:sldMk cId="104726288" sldId="283"/>
            <ac:cxnSpMk id="15" creationId="{F3B55D6C-3274-8203-5525-07F43B852B0B}"/>
          </ac:cxnSpMkLst>
        </pc:cxnChg>
        <pc:cxnChg chg="mod">
          <ac:chgData name="DANIEL KIEU KIM HUI" userId="956f75f3-4cf8-4851-a93e-058ddf28acf2" providerId="ADAL" clId="{8262AF88-1CB7-47EF-8C7D-4E7647E079B7}" dt="2022-09-28T04:42:06.279" v="2476" actId="14100"/>
          <ac:cxnSpMkLst>
            <pc:docMk/>
            <pc:sldMk cId="104726288" sldId="283"/>
            <ac:cxnSpMk id="16" creationId="{81143EE5-28D9-8613-9BC2-341CD17C5686}"/>
          </ac:cxnSpMkLst>
        </pc:cxnChg>
        <pc:cxnChg chg="del mod">
          <ac:chgData name="DANIEL KIEU KIM HUI" userId="956f75f3-4cf8-4851-a93e-058ddf28acf2" providerId="ADAL" clId="{8262AF88-1CB7-47EF-8C7D-4E7647E079B7}" dt="2022-09-28T04:35:49.587" v="2392" actId="478"/>
          <ac:cxnSpMkLst>
            <pc:docMk/>
            <pc:sldMk cId="104726288" sldId="283"/>
            <ac:cxnSpMk id="17" creationId="{5BDEA4FE-AB19-8F3C-5318-8D27D1A8A8AC}"/>
          </ac:cxnSpMkLst>
        </pc:cxnChg>
        <pc:cxnChg chg="mod">
          <ac:chgData name="DANIEL KIEU KIM HUI" userId="956f75f3-4cf8-4851-a93e-058ddf28acf2" providerId="ADAL" clId="{8262AF88-1CB7-47EF-8C7D-4E7647E079B7}" dt="2022-09-28T04:40:49.949" v="2459" actId="14100"/>
          <ac:cxnSpMkLst>
            <pc:docMk/>
            <pc:sldMk cId="104726288" sldId="283"/>
            <ac:cxnSpMk id="19" creationId="{8D6999B1-2413-5B0D-5C67-F995C20BCDEF}"/>
          </ac:cxnSpMkLst>
        </pc:cxnChg>
        <pc:cxnChg chg="mod">
          <ac:chgData name="DANIEL KIEU KIM HUI" userId="956f75f3-4cf8-4851-a93e-058ddf28acf2" providerId="ADAL" clId="{8262AF88-1CB7-47EF-8C7D-4E7647E079B7}" dt="2022-09-28T04:41:51.251" v="2471" actId="14100"/>
          <ac:cxnSpMkLst>
            <pc:docMk/>
            <pc:sldMk cId="104726288" sldId="283"/>
            <ac:cxnSpMk id="45" creationId="{F88CF8A3-2B88-C599-E1BE-2A9CF3A92AA3}"/>
          </ac:cxnSpMkLst>
        </pc:cxnChg>
        <pc:cxnChg chg="mod">
          <ac:chgData name="DANIEL KIEU KIM HUI" userId="956f75f3-4cf8-4851-a93e-058ddf28acf2" providerId="ADAL" clId="{8262AF88-1CB7-47EF-8C7D-4E7647E079B7}" dt="2022-09-28T04:42:25.925" v="2480" actId="14100"/>
          <ac:cxnSpMkLst>
            <pc:docMk/>
            <pc:sldMk cId="104726288" sldId="283"/>
            <ac:cxnSpMk id="49" creationId="{C398B560-C0B9-F6EA-A7ED-2FC021108747}"/>
          </ac:cxnSpMkLst>
        </pc:cxnChg>
        <pc:cxnChg chg="add mod">
          <ac:chgData name="DANIEL KIEU KIM HUI" userId="956f75f3-4cf8-4851-a93e-058ddf28acf2" providerId="ADAL" clId="{8262AF88-1CB7-47EF-8C7D-4E7647E079B7}" dt="2022-09-28T04:41:13.044" v="2462" actId="14100"/>
          <ac:cxnSpMkLst>
            <pc:docMk/>
            <pc:sldMk cId="104726288" sldId="283"/>
            <ac:cxnSpMk id="69" creationId="{50CCBAFE-A08A-1F4D-08B0-4F1980F85DDA}"/>
          </ac:cxnSpMkLst>
        </pc:cxnChg>
      </pc:sldChg>
    </pc:docChg>
  </pc:docChgLst>
  <pc:docChgLst>
    <pc:chgData name="TONG KAH JUN" userId="S::2101694@sit.singaporetech.edu.sg::c9b01c74-323a-43e4-8b3c-47ae5edbc5f4" providerId="AD" clId="Web-{75A71144-5110-D418-7657-7D37CF927810}"/>
    <pc:docChg chg="modSld">
      <pc:chgData name="TONG KAH JUN" userId="S::2101694@sit.singaporetech.edu.sg::c9b01c74-323a-43e4-8b3c-47ae5edbc5f4" providerId="AD" clId="Web-{75A71144-5110-D418-7657-7D37CF927810}" dt="2022-09-28T04:41:03.040" v="5" actId="1076"/>
      <pc:docMkLst>
        <pc:docMk/>
      </pc:docMkLst>
      <pc:sldChg chg="addSp delSp modSp">
        <pc:chgData name="TONG KAH JUN" userId="S::2101694@sit.singaporetech.edu.sg::c9b01c74-323a-43e4-8b3c-47ae5edbc5f4" providerId="AD" clId="Web-{75A71144-5110-D418-7657-7D37CF927810}" dt="2022-09-28T04:41:03.040" v="5" actId="1076"/>
        <pc:sldMkLst>
          <pc:docMk/>
          <pc:sldMk cId="1049174681" sldId="261"/>
        </pc:sldMkLst>
        <pc:spChg chg="add del mod">
          <ac:chgData name="TONG KAH JUN" userId="S::2101694@sit.singaporetech.edu.sg::c9b01c74-323a-43e4-8b3c-47ae5edbc5f4" providerId="AD" clId="Web-{75A71144-5110-D418-7657-7D37CF927810}" dt="2022-09-28T04:40:47.289" v="1"/>
          <ac:spMkLst>
            <pc:docMk/>
            <pc:sldMk cId="1049174681" sldId="261"/>
            <ac:spMk id="4" creationId="{F9BDBA59-5B2C-95D8-918E-E10A4812D606}"/>
          </ac:spMkLst>
        </pc:spChg>
        <pc:picChg chg="add mod ord">
          <ac:chgData name="TONG KAH JUN" userId="S::2101694@sit.singaporetech.edu.sg::c9b01c74-323a-43e4-8b3c-47ae5edbc5f4" providerId="AD" clId="Web-{75A71144-5110-D418-7657-7D37CF927810}" dt="2022-09-28T04:41:03.040" v="5" actId="1076"/>
          <ac:picMkLst>
            <pc:docMk/>
            <pc:sldMk cId="1049174681" sldId="261"/>
            <ac:picMk id="5" creationId="{643F9ED3-17B2-59BA-470D-DBB0963B8C7A}"/>
          </ac:picMkLst>
        </pc:picChg>
        <pc:picChg chg="del">
          <ac:chgData name="TONG KAH JUN" userId="S::2101694@sit.singaporetech.edu.sg::c9b01c74-323a-43e4-8b3c-47ae5edbc5f4" providerId="AD" clId="Web-{75A71144-5110-D418-7657-7D37CF927810}" dt="2022-09-28T04:40:46.524" v="0"/>
          <ac:picMkLst>
            <pc:docMk/>
            <pc:sldMk cId="1049174681" sldId="261"/>
            <ac:picMk id="6" creationId="{9EEBA33A-6001-77C6-1B2F-EDA1526681C7}"/>
          </ac:picMkLst>
        </pc:picChg>
      </pc:sldChg>
    </pc:docChg>
  </pc:docChgLst>
  <pc:docChgLst>
    <pc:chgData name="JAMES NICOLAS TAN CHER WEI" userId="S::2101209@sit.singaporetech.edu.sg::964a056f-528e-4697-a387-38c06b5e58d3" providerId="AD" clId="Web-{C15888A5-2788-5875-7187-90F7F9F857A7}"/>
    <pc:docChg chg="addSld delSld modSld">
      <pc:chgData name="JAMES NICOLAS TAN CHER WEI" userId="S::2101209@sit.singaporetech.edu.sg::964a056f-528e-4697-a387-38c06b5e58d3" providerId="AD" clId="Web-{C15888A5-2788-5875-7187-90F7F9F857A7}" dt="2022-09-27T18:58:51.467" v="347"/>
      <pc:docMkLst>
        <pc:docMk/>
      </pc:docMkLst>
      <pc:sldChg chg="addSp delSp modSp">
        <pc:chgData name="JAMES NICOLAS TAN CHER WEI" userId="S::2101209@sit.singaporetech.edu.sg::964a056f-528e-4697-a387-38c06b5e58d3" providerId="AD" clId="Web-{C15888A5-2788-5875-7187-90F7F9F857A7}" dt="2022-09-27T17:58:02.809" v="219"/>
        <pc:sldMkLst>
          <pc:docMk/>
          <pc:sldMk cId="2257713214" sldId="259"/>
        </pc:sldMkLst>
        <pc:spChg chg="mod">
          <ac:chgData name="JAMES NICOLAS TAN CHER WEI" userId="S::2101209@sit.singaporetech.edu.sg::964a056f-528e-4697-a387-38c06b5e58d3" providerId="AD" clId="Web-{C15888A5-2788-5875-7187-90F7F9F857A7}" dt="2022-09-27T17:45:05.465" v="199" actId="1076"/>
          <ac:spMkLst>
            <pc:docMk/>
            <pc:sldMk cId="2257713214" sldId="259"/>
            <ac:spMk id="7" creationId="{BDB415C8-AC5A-5C44-ACD5-60AFC6C86D50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45:12.199" v="200" actId="1076"/>
          <ac:spMkLst>
            <pc:docMk/>
            <pc:sldMk cId="2257713214" sldId="259"/>
            <ac:spMk id="45" creationId="{08B3D012-ED70-6BCD-BED1-C7213042AFF1}"/>
          </ac:spMkLst>
        </pc:spChg>
        <pc:grpChg chg="del">
          <ac:chgData name="JAMES NICOLAS TAN CHER WEI" userId="S::2101209@sit.singaporetech.edu.sg::964a056f-528e-4697-a387-38c06b5e58d3" providerId="AD" clId="Web-{C15888A5-2788-5875-7187-90F7F9F857A7}" dt="2022-09-27T17:44:44.042" v="191"/>
          <ac:grpSpMkLst>
            <pc:docMk/>
            <pc:sldMk cId="2257713214" sldId="259"/>
            <ac:grpSpMk id="18" creationId="{62F4ACA6-B224-1CCF-779F-87EFC5534223}"/>
          </ac:grpSpMkLst>
        </pc:grpChg>
        <pc:inkChg chg="add del">
          <ac:chgData name="JAMES NICOLAS TAN CHER WEI" userId="S::2101209@sit.singaporetech.edu.sg::964a056f-528e-4697-a387-38c06b5e58d3" providerId="AD" clId="Web-{C15888A5-2788-5875-7187-90F7F9F857A7}" dt="2022-09-27T17:58:02.809" v="219"/>
          <ac:inkMkLst>
            <pc:docMk/>
            <pc:sldMk cId="2257713214" sldId="259"/>
            <ac:inkMk id="2" creationId="{C983193E-0C99-58BB-31ED-C65128979FA2}"/>
          </ac:inkMkLst>
        </pc:inkChg>
        <pc:inkChg chg="add del">
          <ac:chgData name="JAMES NICOLAS TAN CHER WEI" userId="S::2101209@sit.singaporetech.edu.sg::964a056f-528e-4697-a387-38c06b5e58d3" providerId="AD" clId="Web-{C15888A5-2788-5875-7187-90F7F9F857A7}" dt="2022-09-27T17:57:12.683" v="213"/>
          <ac:inkMkLst>
            <pc:docMk/>
            <pc:sldMk cId="2257713214" sldId="259"/>
            <ac:inkMk id="25" creationId="{91E0F031-7E7E-816E-2F69-70DE47C612B3}"/>
          </ac:inkMkLst>
        </pc:inkChg>
        <pc:inkChg chg="add">
          <ac:chgData name="JAMES NICOLAS TAN CHER WEI" userId="S::2101209@sit.singaporetech.edu.sg::964a056f-528e-4697-a387-38c06b5e58d3" providerId="AD" clId="Web-{C15888A5-2788-5875-7187-90F7F9F857A7}" dt="2022-09-27T17:57:26.434" v="214"/>
          <ac:inkMkLst>
            <pc:docMk/>
            <pc:sldMk cId="2257713214" sldId="259"/>
            <ac:inkMk id="31" creationId="{6FFEF38F-3EEA-1E63-892A-F31077430159}"/>
          </ac:inkMkLst>
        </pc:inkChg>
        <pc:inkChg chg="add">
          <ac:chgData name="JAMES NICOLAS TAN CHER WEI" userId="S::2101209@sit.singaporetech.edu.sg::964a056f-528e-4697-a387-38c06b5e58d3" providerId="AD" clId="Web-{C15888A5-2788-5875-7187-90F7F9F857A7}" dt="2022-09-27T17:45:43.622" v="205"/>
          <ac:inkMkLst>
            <pc:docMk/>
            <pc:sldMk cId="2257713214" sldId="259"/>
            <ac:inkMk id="49" creationId="{7C877143-AB89-90ED-8E00-DE1C55400ABF}"/>
          </ac:inkMkLst>
        </pc:inkChg>
        <pc:inkChg chg="add del">
          <ac:chgData name="JAMES NICOLAS TAN CHER WEI" userId="S::2101209@sit.singaporetech.edu.sg::964a056f-528e-4697-a387-38c06b5e58d3" providerId="AD" clId="Web-{C15888A5-2788-5875-7187-90F7F9F857A7}" dt="2022-09-27T17:45:46.669" v="207"/>
          <ac:inkMkLst>
            <pc:docMk/>
            <pc:sldMk cId="2257713214" sldId="259"/>
            <ac:inkMk id="50" creationId="{D4F7E58D-0986-E88B-C060-F43E57DE6C4B}"/>
          </ac:inkMkLst>
        </pc:inkChg>
        <pc:inkChg chg="add del">
          <ac:chgData name="JAMES NICOLAS TAN CHER WEI" userId="S::2101209@sit.singaporetech.edu.sg::964a056f-528e-4697-a387-38c06b5e58d3" providerId="AD" clId="Web-{C15888A5-2788-5875-7187-90F7F9F857A7}" dt="2022-09-27T17:45:50.669" v="209"/>
          <ac:inkMkLst>
            <pc:docMk/>
            <pc:sldMk cId="2257713214" sldId="259"/>
            <ac:inkMk id="51" creationId="{EE26054E-DAAC-9947-F9D1-612B98A2DFB3}"/>
          </ac:inkMkLst>
        </pc:inkChg>
        <pc:inkChg chg="add">
          <ac:chgData name="JAMES NICOLAS TAN CHER WEI" userId="S::2101209@sit.singaporetech.edu.sg::964a056f-528e-4697-a387-38c06b5e58d3" providerId="AD" clId="Web-{C15888A5-2788-5875-7187-90F7F9F857A7}" dt="2022-09-27T17:45:53.216" v="210"/>
          <ac:inkMkLst>
            <pc:docMk/>
            <pc:sldMk cId="2257713214" sldId="259"/>
            <ac:inkMk id="52" creationId="{C5DF34DD-3871-A240-03F8-9C9598184D66}"/>
          </ac:inkMkLst>
        </pc:inkChg>
        <pc:inkChg chg="add">
          <ac:chgData name="JAMES NICOLAS TAN CHER WEI" userId="S::2101209@sit.singaporetech.edu.sg::964a056f-528e-4697-a387-38c06b5e58d3" providerId="AD" clId="Web-{C15888A5-2788-5875-7187-90F7F9F857A7}" dt="2022-09-27T17:45:57.044" v="211"/>
          <ac:inkMkLst>
            <pc:docMk/>
            <pc:sldMk cId="2257713214" sldId="259"/>
            <ac:inkMk id="53" creationId="{382E3489-546C-2D5F-F9B5-370B3B5D13C1}"/>
          </ac:inkMkLst>
        </pc:inkChg>
        <pc:cxnChg chg="mod">
          <ac:chgData name="JAMES NICOLAS TAN CHER WEI" userId="S::2101209@sit.singaporetech.edu.sg::964a056f-528e-4697-a387-38c06b5e58d3" providerId="AD" clId="Web-{C15888A5-2788-5875-7187-90F7F9F857A7}" dt="2022-09-27T17:45:05.465" v="199" actId="1076"/>
          <ac:cxnSpMkLst>
            <pc:docMk/>
            <pc:sldMk cId="2257713214" sldId="259"/>
            <ac:cxnSpMk id="19" creationId="{615F085F-D066-C290-118B-DB1EAB8A4156}"/>
          </ac:cxnSpMkLst>
        </pc:cxnChg>
        <pc:cxnChg chg="add">
          <ac:chgData name="JAMES NICOLAS TAN CHER WEI" userId="S::2101209@sit.singaporetech.edu.sg::964a056f-528e-4697-a387-38c06b5e58d3" providerId="AD" clId="Web-{C15888A5-2788-5875-7187-90F7F9F857A7}" dt="2022-09-27T17:43:46.978" v="184"/>
          <ac:cxnSpMkLst>
            <pc:docMk/>
            <pc:sldMk cId="2257713214" sldId="259"/>
            <ac:cxnSpMk id="31" creationId="{D1A11457-84A9-FE85-52D8-18D7E9EBA94F}"/>
          </ac:cxnSpMkLst>
        </pc:cxnChg>
        <pc:cxnChg chg="add">
          <ac:chgData name="JAMES NICOLAS TAN CHER WEI" userId="S::2101209@sit.singaporetech.edu.sg::964a056f-528e-4697-a387-38c06b5e58d3" providerId="AD" clId="Web-{C15888A5-2788-5875-7187-90F7F9F857A7}" dt="2022-09-27T17:43:55.119" v="185"/>
          <ac:cxnSpMkLst>
            <pc:docMk/>
            <pc:sldMk cId="2257713214" sldId="259"/>
            <ac:cxnSpMk id="36" creationId="{DA2F189E-5814-55B9-0677-3BE5FF5DA7BB}"/>
          </ac:cxnSpMkLst>
        </pc:cxnChg>
        <pc:cxnChg chg="mod">
          <ac:chgData name="JAMES NICOLAS TAN CHER WEI" userId="S::2101209@sit.singaporetech.edu.sg::964a056f-528e-4697-a387-38c06b5e58d3" providerId="AD" clId="Web-{C15888A5-2788-5875-7187-90F7F9F857A7}" dt="2022-09-27T17:45:05.465" v="199" actId="1076"/>
          <ac:cxnSpMkLst>
            <pc:docMk/>
            <pc:sldMk cId="2257713214" sldId="259"/>
            <ac:cxnSpMk id="37" creationId="{3A4B5203-6BD3-F06F-02EA-704209845964}"/>
          </ac:cxnSpMkLst>
        </pc:cxnChg>
        <pc:cxnChg chg="add">
          <ac:chgData name="JAMES NICOLAS TAN CHER WEI" userId="S::2101209@sit.singaporetech.edu.sg::964a056f-528e-4697-a387-38c06b5e58d3" providerId="AD" clId="Web-{C15888A5-2788-5875-7187-90F7F9F857A7}" dt="2022-09-27T17:44:00.744" v="186"/>
          <ac:cxnSpMkLst>
            <pc:docMk/>
            <pc:sldMk cId="2257713214" sldId="259"/>
            <ac:cxnSpMk id="38" creationId="{E7D55BA9-7A5D-1B02-FCEB-86F3799A78B4}"/>
          </ac:cxnSpMkLst>
        </pc:cxnChg>
        <pc:cxnChg chg="add">
          <ac:chgData name="JAMES NICOLAS TAN CHER WEI" userId="S::2101209@sit.singaporetech.edu.sg::964a056f-528e-4697-a387-38c06b5e58d3" providerId="AD" clId="Web-{C15888A5-2788-5875-7187-90F7F9F857A7}" dt="2022-09-27T17:44:08.870" v="187"/>
          <ac:cxnSpMkLst>
            <pc:docMk/>
            <pc:sldMk cId="2257713214" sldId="259"/>
            <ac:cxnSpMk id="43" creationId="{F0B0768B-F3CE-1AE9-4F17-F00476B1A19D}"/>
          </ac:cxnSpMkLst>
        </pc:cxnChg>
        <pc:cxnChg chg="add del mod">
          <ac:chgData name="JAMES NICOLAS TAN CHER WEI" userId="S::2101209@sit.singaporetech.edu.sg::964a056f-528e-4697-a387-38c06b5e58d3" providerId="AD" clId="Web-{C15888A5-2788-5875-7187-90F7F9F857A7}" dt="2022-09-27T17:45:37.575" v="204"/>
          <ac:cxnSpMkLst>
            <pc:docMk/>
            <pc:sldMk cId="2257713214" sldId="259"/>
            <ac:cxnSpMk id="48" creationId="{441CEE6F-407C-6D80-FD6F-F15E158C3733}"/>
          </ac:cxnSpMkLst>
        </pc:cxnChg>
      </pc:sldChg>
      <pc:sldChg chg="modSp">
        <pc:chgData name="JAMES NICOLAS TAN CHER WEI" userId="S::2101209@sit.singaporetech.edu.sg::964a056f-528e-4697-a387-38c06b5e58d3" providerId="AD" clId="Web-{C15888A5-2788-5875-7187-90F7F9F857A7}" dt="2022-09-27T17:41:20.882" v="183" actId="20577"/>
        <pc:sldMkLst>
          <pc:docMk/>
          <pc:sldMk cId="275125653" sldId="275"/>
        </pc:sldMkLst>
        <pc:spChg chg="mod">
          <ac:chgData name="JAMES NICOLAS TAN CHER WEI" userId="S::2101209@sit.singaporetech.edu.sg::964a056f-528e-4697-a387-38c06b5e58d3" providerId="AD" clId="Web-{C15888A5-2788-5875-7187-90F7F9F857A7}" dt="2022-09-27T17:41:20.882" v="183" actId="20577"/>
          <ac:spMkLst>
            <pc:docMk/>
            <pc:sldMk cId="275125653" sldId="275"/>
            <ac:spMk id="5" creationId="{64465B5E-252B-2CE1-7982-8ED59FB40331}"/>
          </ac:spMkLst>
        </pc:spChg>
      </pc:sldChg>
      <pc:sldChg chg="new del">
        <pc:chgData name="JAMES NICOLAS TAN CHER WEI" userId="S::2101209@sit.singaporetech.edu.sg::964a056f-528e-4697-a387-38c06b5e58d3" providerId="AD" clId="Web-{C15888A5-2788-5875-7187-90F7F9F857A7}" dt="2022-09-27T17:57:57.731" v="217"/>
        <pc:sldMkLst>
          <pc:docMk/>
          <pc:sldMk cId="4003381206" sldId="279"/>
        </pc:sldMkLst>
      </pc:sldChg>
      <pc:sldChg chg="addSp delSp modSp new">
        <pc:chgData name="JAMES NICOLAS TAN CHER WEI" userId="S::2101209@sit.singaporetech.edu.sg::964a056f-528e-4697-a387-38c06b5e58d3" providerId="AD" clId="Web-{C15888A5-2788-5875-7187-90F7F9F857A7}" dt="2022-09-27T18:58:51.467" v="347"/>
        <pc:sldMkLst>
          <pc:docMk/>
          <pc:sldMk cId="4045179117" sldId="280"/>
        </pc:sldMkLst>
        <pc:spChg chg="add mod">
          <ac:chgData name="JAMES NICOLAS TAN CHER WEI" userId="S::2101209@sit.singaporetech.edu.sg::964a056f-528e-4697-a387-38c06b5e58d3" providerId="AD" clId="Web-{C15888A5-2788-5875-7187-90F7F9F857A7}" dt="2022-09-27T18:11:23.249" v="334"/>
          <ac:spMkLst>
            <pc:docMk/>
            <pc:sldMk cId="4045179117" sldId="280"/>
            <ac:spMk id="7" creationId="{ADFAB6DC-77AC-3EB8-9FD4-042FCD4CD386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8:04:20.146" v="306" actId="1076"/>
          <ac:spMkLst>
            <pc:docMk/>
            <pc:sldMk cId="4045179117" sldId="280"/>
            <ac:spMk id="9" creationId="{9DA4096B-368F-4E26-33D3-1440ABA687BD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8:11:23.264" v="335"/>
          <ac:spMkLst>
            <pc:docMk/>
            <pc:sldMk cId="4045179117" sldId="280"/>
            <ac:spMk id="21" creationId="{09F7DA9A-D402-402B-24C2-97312E605951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13.794" v="258" actId="1076"/>
          <ac:spMkLst>
            <pc:docMk/>
            <pc:sldMk cId="4045179117" sldId="280"/>
            <ac:spMk id="23" creationId="{98D418BB-3F55-6B56-4159-A1C0A80DD634}"/>
          </ac:spMkLst>
        </pc:spChg>
        <pc:spChg chg="mod">
          <ac:chgData name="JAMES NICOLAS TAN CHER WEI" userId="S::2101209@sit.singaporetech.edu.sg::964a056f-528e-4697-a387-38c06b5e58d3" providerId="AD" clId="Web-{C15888A5-2788-5875-7187-90F7F9F857A7}" dt="2022-09-27T18:11:34.217" v="338"/>
          <ac:spMkLst>
            <pc:docMk/>
            <pc:sldMk cId="4045179117" sldId="280"/>
            <ac:spMk id="25" creationId="{15720729-710C-7D02-6622-8CFF461EA49A}"/>
          </ac:spMkLst>
        </pc:spChg>
        <pc:spChg chg="mod">
          <ac:chgData name="JAMES NICOLAS TAN CHER WEI" userId="S::2101209@sit.singaporetech.edu.sg::964a056f-528e-4697-a387-38c06b5e58d3" providerId="AD" clId="Web-{C15888A5-2788-5875-7187-90F7F9F857A7}" dt="2022-09-27T18:16:31.818" v="345" actId="14100"/>
          <ac:spMkLst>
            <pc:docMk/>
            <pc:sldMk cId="4045179117" sldId="280"/>
            <ac:spMk id="26" creationId="{500D4429-327F-8374-0A76-FAE9668ACBBC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28.857" v="284" actId="1076"/>
          <ac:spMkLst>
            <pc:docMk/>
            <pc:sldMk cId="4045179117" sldId="280"/>
            <ac:spMk id="37" creationId="{B3F2DB12-B25D-4437-9179-0A2E291F5D15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13.856" v="263" actId="1076"/>
          <ac:spMkLst>
            <pc:docMk/>
            <pc:sldMk cId="4045179117" sldId="280"/>
            <ac:spMk id="39" creationId="{E2D11C25-141B-EA09-F762-D3D5C7792276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13.872" v="264" actId="1076"/>
          <ac:spMkLst>
            <pc:docMk/>
            <pc:sldMk cId="4045179117" sldId="280"/>
            <ac:spMk id="41" creationId="{FCDACDF3-FE13-9F44-D87D-A13442BB27E2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13.872" v="265" actId="1076"/>
          <ac:spMkLst>
            <pc:docMk/>
            <pc:sldMk cId="4045179117" sldId="280"/>
            <ac:spMk id="43" creationId="{A66D70AB-8BC1-6EAC-C391-B47D54A15BB6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42.951" v="287" actId="1076"/>
          <ac:spMkLst>
            <pc:docMk/>
            <pc:sldMk cId="4045179117" sldId="280"/>
            <ac:spMk id="53" creationId="{8D4C6823-B497-BF2A-3F8A-3A575E046DE7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13.919" v="271" actId="1076"/>
          <ac:spMkLst>
            <pc:docMk/>
            <pc:sldMk cId="4045179117" sldId="280"/>
            <ac:spMk id="55" creationId="{BC6CDC5B-B26A-9581-D038-27BE51D7EE66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13.935" v="272" actId="1076"/>
          <ac:spMkLst>
            <pc:docMk/>
            <pc:sldMk cId="4045179117" sldId="280"/>
            <ac:spMk id="57" creationId="{C4D42D3D-93F4-6473-6C69-AFFDE666BC15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13.935" v="273" actId="1076"/>
          <ac:spMkLst>
            <pc:docMk/>
            <pc:sldMk cId="4045179117" sldId="280"/>
            <ac:spMk id="59" creationId="{D450D687-5C0B-8400-1B65-4A173FE6E0CE}"/>
          </ac:spMkLst>
        </pc:spChg>
        <pc:spChg chg="add mod">
          <ac:chgData name="JAMES NICOLAS TAN CHER WEI" userId="S::2101209@sit.singaporetech.edu.sg::964a056f-528e-4697-a387-38c06b5e58d3" providerId="AD" clId="Web-{C15888A5-2788-5875-7187-90F7F9F857A7}" dt="2022-09-27T17:58:13.950" v="274" actId="1076"/>
          <ac:spMkLst>
            <pc:docMk/>
            <pc:sldMk cId="4045179117" sldId="280"/>
            <ac:spMk id="61" creationId="{1D0E0868-493A-DF38-673E-B08AEB06FF1B}"/>
          </ac:spMkLst>
        </pc:spChg>
        <pc:grpChg chg="mod">
          <ac:chgData name="JAMES NICOLAS TAN CHER WEI" userId="S::2101209@sit.singaporetech.edu.sg::964a056f-528e-4697-a387-38c06b5e58d3" providerId="AD" clId="Web-{C15888A5-2788-5875-7187-90F7F9F857A7}" dt="2022-09-27T18:10:26.857" v="329" actId="1076"/>
          <ac:grpSpMkLst>
            <pc:docMk/>
            <pc:sldMk cId="4045179117" sldId="280"/>
            <ac:grpSpMk id="2" creationId="{EB68BEAE-6231-CF19-1C66-F901CDA823ED}"/>
          </ac:grpSpMkLst>
        </pc:grpChg>
        <pc:grpChg chg="add mod">
          <ac:chgData name="JAMES NICOLAS TAN CHER WEI" userId="S::2101209@sit.singaporetech.edu.sg::964a056f-528e-4697-a387-38c06b5e58d3" providerId="AD" clId="Web-{C15888A5-2788-5875-7187-90F7F9F857A7}" dt="2022-09-27T17:58:13.731" v="249" actId="1076"/>
          <ac:grpSpMkLst>
            <pc:docMk/>
            <pc:sldMk cId="4045179117" sldId="280"/>
            <ac:grpSpMk id="5" creationId="{9DFE616E-0E28-17AF-B5BE-E8739B33A64A}"/>
          </ac:grpSpMkLst>
        </pc:grpChg>
        <pc:grpChg chg="add mod">
          <ac:chgData name="JAMES NICOLAS TAN CHER WEI" userId="S::2101209@sit.singaporetech.edu.sg::964a056f-528e-4697-a387-38c06b5e58d3" providerId="AD" clId="Web-{C15888A5-2788-5875-7187-90F7F9F857A7}" dt="2022-09-27T18:07:18.618" v="312" actId="1076"/>
          <ac:grpSpMkLst>
            <pc:docMk/>
            <pc:sldMk cId="4045179117" sldId="280"/>
            <ac:grpSpMk id="6" creationId="{3858E3AB-8076-4B39-472B-CF5E8EEB5C67}"/>
          </ac:grpSpMkLst>
        </pc:grpChg>
        <pc:grpChg chg="mod">
          <ac:chgData name="JAMES NICOLAS TAN CHER WEI" userId="S::2101209@sit.singaporetech.edu.sg::964a056f-528e-4697-a387-38c06b5e58d3" providerId="AD" clId="Web-{C15888A5-2788-5875-7187-90F7F9F857A7}" dt="2022-09-27T18:10:38.435" v="331" actId="1076"/>
          <ac:grpSpMkLst>
            <pc:docMk/>
            <pc:sldMk cId="4045179117" sldId="280"/>
            <ac:grpSpMk id="10" creationId="{BC6E688D-5A9C-213D-5B31-1E6A23A960D3}"/>
          </ac:grpSpMkLst>
        </pc:grpChg>
        <pc:grpChg chg="mod">
          <ac:chgData name="JAMES NICOLAS TAN CHER WEI" userId="S::2101209@sit.singaporetech.edu.sg::964a056f-528e-4697-a387-38c06b5e58d3" providerId="AD" clId="Web-{C15888A5-2788-5875-7187-90F7F9F857A7}" dt="2022-09-27T17:59:53.812" v="295" actId="1076"/>
          <ac:grpSpMkLst>
            <pc:docMk/>
            <pc:sldMk cId="4045179117" sldId="280"/>
            <ac:grpSpMk id="14" creationId="{4FC3B11A-24AB-9942-0A88-D75E0DBE88E7}"/>
          </ac:grpSpMkLst>
        </pc:grpChg>
        <pc:grpChg chg="add mod">
          <ac:chgData name="JAMES NICOLAS TAN CHER WEI" userId="S::2101209@sit.singaporetech.edu.sg::964a056f-528e-4697-a387-38c06b5e58d3" providerId="AD" clId="Web-{C15888A5-2788-5875-7187-90F7F9F857A7}" dt="2022-09-27T18:07:33.087" v="314" actId="1076"/>
          <ac:grpSpMkLst>
            <pc:docMk/>
            <pc:sldMk cId="4045179117" sldId="280"/>
            <ac:grpSpMk id="27" creationId="{DFDAF999-116F-15EB-3C62-ED23C46F3F3F}"/>
          </ac:grpSpMkLst>
        </pc:grpChg>
        <pc:grpChg chg="add mod">
          <ac:chgData name="JAMES NICOLAS TAN CHER WEI" userId="S::2101209@sit.singaporetech.edu.sg::964a056f-528e-4697-a387-38c06b5e58d3" providerId="AD" clId="Web-{C15888A5-2788-5875-7187-90F7F9F857A7}" dt="2022-09-27T18:07:29.056" v="313" actId="1076"/>
          <ac:grpSpMkLst>
            <pc:docMk/>
            <pc:sldMk cId="4045179117" sldId="280"/>
            <ac:grpSpMk id="31" creationId="{C32806CF-3319-0AA2-5FAA-B5A3A6BEAE37}"/>
          </ac:grpSpMkLst>
        </pc:grpChg>
        <pc:grpChg chg="add mod">
          <ac:chgData name="JAMES NICOLAS TAN CHER WEI" userId="S::2101209@sit.singaporetech.edu.sg::964a056f-528e-4697-a387-38c06b5e58d3" providerId="AD" clId="Web-{C15888A5-2788-5875-7187-90F7F9F857A7}" dt="2022-09-27T18:07:07.274" v="310" actId="1076"/>
          <ac:grpSpMkLst>
            <pc:docMk/>
            <pc:sldMk cId="4045179117" sldId="280"/>
            <ac:grpSpMk id="35" creationId="{42D5E874-9A97-67A8-9FB9-815AB29FBB70}"/>
          </ac:grpSpMkLst>
        </pc:grpChg>
        <pc:grpChg chg="add mod">
          <ac:chgData name="JAMES NICOLAS TAN CHER WEI" userId="S::2101209@sit.singaporetech.edu.sg::964a056f-528e-4697-a387-38c06b5e58d3" providerId="AD" clId="Web-{C15888A5-2788-5875-7187-90F7F9F857A7}" dt="2022-09-27T18:10:30.747" v="330" actId="1076"/>
          <ac:grpSpMkLst>
            <pc:docMk/>
            <pc:sldMk cId="4045179117" sldId="280"/>
            <ac:grpSpMk id="68" creationId="{21E16B5B-62D6-4317-D672-F156B08B0865}"/>
          </ac:grpSpMkLst>
        </pc:grpChg>
        <pc:grpChg chg="add mod">
          <ac:chgData name="JAMES NICOLAS TAN CHER WEI" userId="S::2101209@sit.singaporetech.edu.sg::964a056f-528e-4697-a387-38c06b5e58d3" providerId="AD" clId="Web-{C15888A5-2788-5875-7187-90F7F9F857A7}" dt="2022-09-27T17:59:16.858" v="290" actId="1076"/>
          <ac:grpSpMkLst>
            <pc:docMk/>
            <pc:sldMk cId="4045179117" sldId="280"/>
            <ac:grpSpMk id="69" creationId="{E1609A95-47CF-87F8-35CF-B8F970DA83D0}"/>
          </ac:grpSpMkLst>
        </pc:grpChg>
        <pc:grpChg chg="add mod">
          <ac:chgData name="JAMES NICOLAS TAN CHER WEI" userId="S::2101209@sit.singaporetech.edu.sg::964a056f-528e-4697-a387-38c06b5e58d3" providerId="AD" clId="Web-{C15888A5-2788-5875-7187-90F7F9F857A7}" dt="2022-09-27T18:07:09.899" v="311" actId="1076"/>
          <ac:grpSpMkLst>
            <pc:docMk/>
            <pc:sldMk cId="4045179117" sldId="280"/>
            <ac:grpSpMk id="70" creationId="{E52F3E30-5F10-21A5-5D0E-F030819E466E}"/>
          </ac:grpSpMkLst>
        </pc:grpChg>
        <pc:inkChg chg="add del">
          <ac:chgData name="JAMES NICOLAS TAN CHER WEI" userId="S::2101209@sit.singaporetech.edu.sg::964a056f-528e-4697-a387-38c06b5e58d3" providerId="AD" clId="Web-{C15888A5-2788-5875-7187-90F7F9F857A7}" dt="2022-09-27T18:58:51.467" v="347"/>
          <ac:inkMkLst>
            <pc:docMk/>
            <pc:sldMk cId="4045179117" sldId="280"/>
            <ac:inkMk id="12" creationId="{247F1059-5000-B12F-0AF0-5BDCB16238D0}"/>
          </ac:inkMkLst>
        </pc:inkChg>
        <pc:inkChg chg="add del">
          <ac:chgData name="JAMES NICOLAS TAN CHER WEI" userId="S::2101209@sit.singaporetech.edu.sg::964a056f-528e-4697-a387-38c06b5e58d3" providerId="AD" clId="Web-{C15888A5-2788-5875-7187-90F7F9F857A7}" dt="2022-09-27T18:16:21.474" v="342"/>
          <ac:inkMkLst>
            <pc:docMk/>
            <pc:sldMk cId="4045179117" sldId="280"/>
            <ac:inkMk id="12" creationId="{995EAD8A-37C5-8210-6AA6-EB436DA0488E}"/>
          </ac:inkMkLst>
        </pc:inkChg>
        <pc:inkChg chg="add del">
          <ac:chgData name="JAMES NICOLAS TAN CHER WEI" userId="S::2101209@sit.singaporetech.edu.sg::964a056f-528e-4697-a387-38c06b5e58d3" providerId="AD" clId="Web-{C15888A5-2788-5875-7187-90F7F9F857A7}" dt="2022-09-27T18:16:28.396" v="344"/>
          <ac:inkMkLst>
            <pc:docMk/>
            <pc:sldMk cId="4045179117" sldId="280"/>
            <ac:inkMk id="18" creationId="{6F3844C8-A959-FFD0-6711-0F28E04CA297}"/>
          </ac:inkMkLst>
        </pc:inkChg>
        <pc:inkChg chg="add mod">
          <ac:chgData name="JAMES NICOLAS TAN CHER WEI" userId="S::2101209@sit.singaporetech.edu.sg::964a056f-528e-4697-a387-38c06b5e58d3" providerId="AD" clId="Web-{C15888A5-2788-5875-7187-90F7F9F857A7}" dt="2022-09-27T17:58:13.950" v="275" actId="1076"/>
          <ac:inkMkLst>
            <pc:docMk/>
            <pc:sldMk cId="4045179117" sldId="280"/>
            <ac:inkMk id="63" creationId="{80D74C75-D16C-8D1A-BAC7-922D15C78986}"/>
          </ac:inkMkLst>
        </pc:inkChg>
        <pc:inkChg chg="add mod">
          <ac:chgData name="JAMES NICOLAS TAN CHER WEI" userId="S::2101209@sit.singaporetech.edu.sg::964a056f-528e-4697-a387-38c06b5e58d3" providerId="AD" clId="Web-{C15888A5-2788-5875-7187-90F7F9F857A7}" dt="2022-09-27T17:58:13.966" v="276" actId="1076"/>
          <ac:inkMkLst>
            <pc:docMk/>
            <pc:sldMk cId="4045179117" sldId="280"/>
            <ac:inkMk id="65" creationId="{7D59D867-40B3-C65A-4791-1D11973796FA}"/>
          </ac:inkMkLst>
        </pc:inkChg>
        <pc:inkChg chg="add mod">
          <ac:chgData name="JAMES NICOLAS TAN CHER WEI" userId="S::2101209@sit.singaporetech.edu.sg::964a056f-528e-4697-a387-38c06b5e58d3" providerId="AD" clId="Web-{C15888A5-2788-5875-7187-90F7F9F857A7}" dt="2022-09-27T17:58:13.966" v="277" actId="1076"/>
          <ac:inkMkLst>
            <pc:docMk/>
            <pc:sldMk cId="4045179117" sldId="280"/>
            <ac:inkMk id="67" creationId="{BFBF6A96-1BF4-71DE-DA8A-1A8D65048EC4}"/>
          </ac:inkMkLst>
        </pc:inkChg>
        <pc:cxnChg chg="add mod">
          <ac:chgData name="JAMES NICOLAS TAN CHER WEI" userId="S::2101209@sit.singaporetech.edu.sg::964a056f-528e-4697-a387-38c06b5e58d3" providerId="AD" clId="Web-{C15888A5-2788-5875-7187-90F7F9F857A7}" dt="2022-09-27T18:10:05.825" v="325" actId="1076"/>
          <ac:cxnSpMkLst>
            <pc:docMk/>
            <pc:sldMk cId="4045179117" sldId="280"/>
            <ac:cxnSpMk id="8" creationId="{54507F61-1B66-2306-20D5-5CDFBA8FF29C}"/>
          </ac:cxnSpMkLst>
        </pc:cxnChg>
        <pc:cxnChg chg="add mod">
          <ac:chgData name="JAMES NICOLAS TAN CHER WEI" userId="S::2101209@sit.singaporetech.edu.sg::964a056f-528e-4697-a387-38c06b5e58d3" providerId="AD" clId="Web-{C15888A5-2788-5875-7187-90F7F9F857A7}" dt="2022-09-27T18:09:36.074" v="320" actId="14100"/>
          <ac:cxnSpMkLst>
            <pc:docMk/>
            <pc:sldMk cId="4045179117" sldId="280"/>
            <ac:cxnSpMk id="11" creationId="{DF6A52CE-B82C-ABE0-12D5-3A538F69C13E}"/>
          </ac:cxnSpMkLst>
        </pc:cxnChg>
        <pc:cxnChg chg="add mod">
          <ac:chgData name="JAMES NICOLAS TAN CHER WEI" userId="S::2101209@sit.singaporetech.edu.sg::964a056f-528e-4697-a387-38c06b5e58d3" providerId="AD" clId="Web-{C15888A5-2788-5875-7187-90F7F9F857A7}" dt="2022-09-27T18:09:30.387" v="318" actId="14100"/>
          <ac:cxnSpMkLst>
            <pc:docMk/>
            <pc:sldMk cId="4045179117" sldId="280"/>
            <ac:cxnSpMk id="13" creationId="{AADD2189-0E40-39E9-5809-554BF0CCD34A}"/>
          </ac:cxnSpMkLst>
        </pc:cxnChg>
        <pc:cxnChg chg="add mod">
          <ac:chgData name="JAMES NICOLAS TAN CHER WEI" userId="S::2101209@sit.singaporetech.edu.sg::964a056f-528e-4697-a387-38c06b5e58d3" providerId="AD" clId="Web-{C15888A5-2788-5875-7187-90F7F9F857A7}" dt="2022-09-27T18:09:18.808" v="315" actId="14100"/>
          <ac:cxnSpMkLst>
            <pc:docMk/>
            <pc:sldMk cId="4045179117" sldId="280"/>
            <ac:cxnSpMk id="15" creationId="{F3B55D6C-3274-8203-5525-07F43B852B0B}"/>
          </ac:cxnSpMkLst>
        </pc:cxnChg>
        <pc:cxnChg chg="add mod">
          <ac:chgData name="JAMES NICOLAS TAN CHER WEI" userId="S::2101209@sit.singaporetech.edu.sg::964a056f-528e-4697-a387-38c06b5e58d3" providerId="AD" clId="Web-{C15888A5-2788-5875-7187-90F7F9F857A7}" dt="2022-09-27T17:58:13.778" v="255" actId="1076"/>
          <ac:cxnSpMkLst>
            <pc:docMk/>
            <pc:sldMk cId="4045179117" sldId="280"/>
            <ac:cxnSpMk id="17" creationId="{5BDEA4FE-AB19-8F3C-5318-8D27D1A8A8AC}"/>
          </ac:cxnSpMkLst>
        </pc:cxnChg>
        <pc:cxnChg chg="add mod">
          <ac:chgData name="JAMES NICOLAS TAN CHER WEI" userId="S::2101209@sit.singaporetech.edu.sg::964a056f-528e-4697-a387-38c06b5e58d3" providerId="AD" clId="Web-{C15888A5-2788-5875-7187-90F7F9F857A7}" dt="2022-09-27T18:09:42.793" v="321" actId="14100"/>
          <ac:cxnSpMkLst>
            <pc:docMk/>
            <pc:sldMk cId="4045179117" sldId="280"/>
            <ac:cxnSpMk id="19" creationId="{8D6999B1-2413-5B0D-5C67-F995C20BCDEF}"/>
          </ac:cxnSpMkLst>
        </pc:cxnChg>
        <pc:cxnChg chg="add mod">
          <ac:chgData name="JAMES NICOLAS TAN CHER WEI" userId="S::2101209@sit.singaporetech.edu.sg::964a056f-528e-4697-a387-38c06b5e58d3" providerId="AD" clId="Web-{C15888A5-2788-5875-7187-90F7F9F857A7}" dt="2022-09-27T18:10:12.169" v="327" actId="14100"/>
          <ac:cxnSpMkLst>
            <pc:docMk/>
            <pc:sldMk cId="4045179117" sldId="280"/>
            <ac:cxnSpMk id="45" creationId="{F88CF8A3-2B88-C599-E1BE-2A9CF3A92AA3}"/>
          </ac:cxnSpMkLst>
        </pc:cxnChg>
        <pc:cxnChg chg="add mod">
          <ac:chgData name="JAMES NICOLAS TAN CHER WEI" userId="S::2101209@sit.singaporetech.edu.sg::964a056f-528e-4697-a387-38c06b5e58d3" providerId="AD" clId="Web-{C15888A5-2788-5875-7187-90F7F9F857A7}" dt="2022-09-27T17:58:13.888" v="267" actId="1076"/>
          <ac:cxnSpMkLst>
            <pc:docMk/>
            <pc:sldMk cId="4045179117" sldId="280"/>
            <ac:cxnSpMk id="47" creationId="{CA37AD88-F174-83D0-7854-F7F877675D9A}"/>
          </ac:cxnSpMkLst>
        </pc:cxnChg>
        <pc:cxnChg chg="add mod">
          <ac:chgData name="JAMES NICOLAS TAN CHER WEI" userId="S::2101209@sit.singaporetech.edu.sg::964a056f-528e-4697-a387-38c06b5e58d3" providerId="AD" clId="Web-{C15888A5-2788-5875-7187-90F7F9F857A7}" dt="2022-09-27T18:09:54.512" v="323" actId="14100"/>
          <ac:cxnSpMkLst>
            <pc:docMk/>
            <pc:sldMk cId="4045179117" sldId="280"/>
            <ac:cxnSpMk id="49" creationId="{C398B560-C0B9-F6EA-A7ED-2FC021108747}"/>
          </ac:cxnSpMkLst>
        </pc:cxnChg>
        <pc:cxnChg chg="add mod">
          <ac:chgData name="JAMES NICOLAS TAN CHER WEI" userId="S::2101209@sit.singaporetech.edu.sg::964a056f-528e-4697-a387-38c06b5e58d3" providerId="AD" clId="Web-{C15888A5-2788-5875-7187-90F7F9F857A7}" dt="2022-09-27T17:58:13.903" v="269" actId="1076"/>
          <ac:cxnSpMkLst>
            <pc:docMk/>
            <pc:sldMk cId="4045179117" sldId="280"/>
            <ac:cxnSpMk id="51" creationId="{F626BC32-B612-9E71-B976-87D5104C54AC}"/>
          </ac:cxnSpMkLst>
        </pc:cxnChg>
      </pc:sldChg>
    </pc:docChg>
  </pc:docChgLst>
  <pc:docChgLst>
    <pc:chgData name="KWOK JUN PENG  DERICK" userId="S::2100689@sit.singaporetech.edu.sg::f5149cec-1c63-4e20-9261-3a3da732e601" providerId="AD" clId="Web-{564F949F-0546-6863-9FF0-4B9D03397EDC}"/>
    <pc:docChg chg="modSld">
      <pc:chgData name="KWOK JUN PENG  DERICK" userId="S::2100689@sit.singaporetech.edu.sg::f5149cec-1c63-4e20-9261-3a3da732e601" providerId="AD" clId="Web-{564F949F-0546-6863-9FF0-4B9D03397EDC}" dt="2022-09-27T15:44:59.439" v="152" actId="20577"/>
      <pc:docMkLst>
        <pc:docMk/>
      </pc:docMkLst>
      <pc:sldChg chg="modSp">
        <pc:chgData name="KWOK JUN PENG  DERICK" userId="S::2100689@sit.singaporetech.edu.sg::f5149cec-1c63-4e20-9261-3a3da732e601" providerId="AD" clId="Web-{564F949F-0546-6863-9FF0-4B9D03397EDC}" dt="2022-09-27T15:44:59.439" v="152" actId="20577"/>
        <pc:sldMkLst>
          <pc:docMk/>
          <pc:sldMk cId="3666384097" sldId="265"/>
        </pc:sldMkLst>
        <pc:spChg chg="mod">
          <ac:chgData name="KWOK JUN PENG  DERICK" userId="S::2100689@sit.singaporetech.edu.sg::f5149cec-1c63-4e20-9261-3a3da732e601" providerId="AD" clId="Web-{564F949F-0546-6863-9FF0-4B9D03397EDC}" dt="2022-09-27T15:44:59.439" v="152" actId="20577"/>
          <ac:spMkLst>
            <pc:docMk/>
            <pc:sldMk cId="3666384097" sldId="265"/>
            <ac:spMk id="3" creationId="{1E85C15B-0F98-07EA-36E3-042332B613A0}"/>
          </ac:spMkLst>
        </pc:spChg>
      </pc:sldChg>
      <pc:sldChg chg="addSp delSp modSp">
        <pc:chgData name="KWOK JUN PENG  DERICK" userId="S::2100689@sit.singaporetech.edu.sg::f5149cec-1c63-4e20-9261-3a3da732e601" providerId="AD" clId="Web-{564F949F-0546-6863-9FF0-4B9D03397EDC}" dt="2022-09-27T15:44:42.860" v="142" actId="14100"/>
        <pc:sldMkLst>
          <pc:docMk/>
          <pc:sldMk cId="3313900352" sldId="271"/>
        </pc:sldMkLst>
        <pc:spChg chg="add del">
          <ac:chgData name="KWOK JUN PENG  DERICK" userId="S::2100689@sit.singaporetech.edu.sg::f5149cec-1c63-4e20-9261-3a3da732e601" providerId="AD" clId="Web-{564F949F-0546-6863-9FF0-4B9D03397EDC}" dt="2022-09-27T15:39:12.052" v="62"/>
          <ac:spMkLst>
            <pc:docMk/>
            <pc:sldMk cId="3313900352" sldId="271"/>
            <ac:spMk id="4" creationId="{1F622AD3-7162-51F9-6989-11E564EF34B8}"/>
          </ac:spMkLst>
        </pc:spChg>
        <pc:spChg chg="mod">
          <ac:chgData name="KWOK JUN PENG  DERICK" userId="S::2100689@sit.singaporetech.edu.sg::f5149cec-1c63-4e20-9261-3a3da732e601" providerId="AD" clId="Web-{564F949F-0546-6863-9FF0-4B9D03397EDC}" dt="2022-09-27T15:39:40.412" v="94" actId="20577"/>
          <ac:spMkLst>
            <pc:docMk/>
            <pc:sldMk cId="3313900352" sldId="271"/>
            <ac:spMk id="7" creationId="{F69818F3-727B-7BE4-081F-B6051748C0D5}"/>
          </ac:spMkLst>
        </pc:spChg>
        <pc:spChg chg="add del">
          <ac:chgData name="KWOK JUN PENG  DERICK" userId="S::2100689@sit.singaporetech.edu.sg::f5149cec-1c63-4e20-9261-3a3da732e601" providerId="AD" clId="Web-{564F949F-0546-6863-9FF0-4B9D03397EDC}" dt="2022-09-27T15:42:40.434" v="118"/>
          <ac:spMkLst>
            <pc:docMk/>
            <pc:sldMk cId="3313900352" sldId="271"/>
            <ac:spMk id="10" creationId="{D7843E3B-1868-215A-2726-E2621928D4B5}"/>
          </ac:spMkLst>
        </pc:spChg>
        <pc:spChg chg="add">
          <ac:chgData name="KWOK JUN PENG  DERICK" userId="S::2100689@sit.singaporetech.edu.sg::f5149cec-1c63-4e20-9261-3a3da732e601" providerId="AD" clId="Web-{564F949F-0546-6863-9FF0-4B9D03397EDC}" dt="2022-09-27T15:39:35.928" v="65"/>
          <ac:spMkLst>
            <pc:docMk/>
            <pc:sldMk cId="3313900352" sldId="271"/>
            <ac:spMk id="12" creationId="{20848B29-DE66-33F0-249C-9FE89E9D6EB0}"/>
          </ac:spMkLst>
        </pc:spChg>
        <pc:spChg chg="add mod">
          <ac:chgData name="KWOK JUN PENG  DERICK" userId="S::2100689@sit.singaporetech.edu.sg::f5149cec-1c63-4e20-9261-3a3da732e601" providerId="AD" clId="Web-{564F949F-0546-6863-9FF0-4B9D03397EDC}" dt="2022-09-27T15:44:26.641" v="134" actId="1076"/>
          <ac:spMkLst>
            <pc:docMk/>
            <pc:sldMk cId="3313900352" sldId="271"/>
            <ac:spMk id="14" creationId="{430B1C96-E2CE-E6D5-2B28-D63ACC7FEA8E}"/>
          </ac:spMkLst>
        </pc:spChg>
        <pc:spChg chg="add">
          <ac:chgData name="KWOK JUN PENG  DERICK" userId="S::2100689@sit.singaporetech.edu.sg::f5149cec-1c63-4e20-9261-3a3da732e601" providerId="AD" clId="Web-{564F949F-0546-6863-9FF0-4B9D03397EDC}" dt="2022-09-27T15:39:35.943" v="67"/>
          <ac:spMkLst>
            <pc:docMk/>
            <pc:sldMk cId="3313900352" sldId="271"/>
            <ac:spMk id="16" creationId="{DB23F63C-DF14-65FD-8B92-3BFBF3544FD3}"/>
          </ac:spMkLst>
        </pc:spChg>
        <pc:spChg chg="add del">
          <ac:chgData name="KWOK JUN PENG  DERICK" userId="S::2100689@sit.singaporetech.edu.sg::f5149cec-1c63-4e20-9261-3a3da732e601" providerId="AD" clId="Web-{564F949F-0546-6863-9FF0-4B9D03397EDC}" dt="2022-09-27T15:41:55.917" v="102"/>
          <ac:spMkLst>
            <pc:docMk/>
            <pc:sldMk cId="3313900352" sldId="271"/>
            <ac:spMk id="18" creationId="{D5F8F66E-AD71-62A8-DD2B-53B60B21D537}"/>
          </ac:spMkLst>
        </pc:spChg>
        <pc:spChg chg="add mod">
          <ac:chgData name="KWOK JUN PENG  DERICK" userId="S::2100689@sit.singaporetech.edu.sg::f5149cec-1c63-4e20-9261-3a3da732e601" providerId="AD" clId="Web-{564F949F-0546-6863-9FF0-4B9D03397EDC}" dt="2022-09-27T15:42:31.684" v="109" actId="1076"/>
          <ac:spMkLst>
            <pc:docMk/>
            <pc:sldMk cId="3313900352" sldId="271"/>
            <ac:spMk id="30" creationId="{FDD9F88F-50ED-11B4-475A-177248383AC5}"/>
          </ac:spMkLst>
        </pc:spChg>
        <pc:spChg chg="add">
          <ac:chgData name="KWOK JUN PENG  DERICK" userId="S::2100689@sit.singaporetech.edu.sg::f5149cec-1c63-4e20-9261-3a3da732e601" providerId="AD" clId="Web-{564F949F-0546-6863-9FF0-4B9D03397EDC}" dt="2022-09-27T15:39:35.990" v="75"/>
          <ac:spMkLst>
            <pc:docMk/>
            <pc:sldMk cId="3313900352" sldId="271"/>
            <ac:spMk id="32" creationId="{6E4C9DC4-B8FA-9197-D32F-754F1E94587D}"/>
          </ac:spMkLst>
        </pc:spChg>
        <pc:spChg chg="add">
          <ac:chgData name="KWOK JUN PENG  DERICK" userId="S::2100689@sit.singaporetech.edu.sg::f5149cec-1c63-4e20-9261-3a3da732e601" providerId="AD" clId="Web-{564F949F-0546-6863-9FF0-4B9D03397EDC}" dt="2022-09-27T15:39:35.990" v="76"/>
          <ac:spMkLst>
            <pc:docMk/>
            <pc:sldMk cId="3313900352" sldId="271"/>
            <ac:spMk id="34" creationId="{461DA296-6B5E-2AF6-44EB-CDC1105448A1}"/>
          </ac:spMkLst>
        </pc:spChg>
        <pc:spChg chg="add del mod">
          <ac:chgData name="KWOK JUN PENG  DERICK" userId="S::2100689@sit.singaporetech.edu.sg::f5149cec-1c63-4e20-9261-3a3da732e601" providerId="AD" clId="Web-{564F949F-0546-6863-9FF0-4B9D03397EDC}" dt="2022-09-27T15:41:57.558" v="105"/>
          <ac:spMkLst>
            <pc:docMk/>
            <pc:sldMk cId="3313900352" sldId="271"/>
            <ac:spMk id="36" creationId="{648C6A9D-E92C-05AD-2BD0-F956179D7EFC}"/>
          </ac:spMkLst>
        </pc:spChg>
        <pc:spChg chg="add del mod">
          <ac:chgData name="KWOK JUN PENG  DERICK" userId="S::2100689@sit.singaporetech.edu.sg::f5149cec-1c63-4e20-9261-3a3da732e601" providerId="AD" clId="Web-{564F949F-0546-6863-9FF0-4B9D03397EDC}" dt="2022-09-27T15:42:38.497" v="116"/>
          <ac:spMkLst>
            <pc:docMk/>
            <pc:sldMk cId="3313900352" sldId="271"/>
            <ac:spMk id="38" creationId="{E63E9E0A-614F-7516-ED34-1D35E070ADC3}"/>
          </ac:spMkLst>
        </pc:spChg>
        <pc:spChg chg="add del">
          <ac:chgData name="KWOK JUN PENG  DERICK" userId="S::2100689@sit.singaporetech.edu.sg::f5149cec-1c63-4e20-9261-3a3da732e601" providerId="AD" clId="Web-{564F949F-0546-6863-9FF0-4B9D03397EDC}" dt="2022-09-27T15:42:51.653" v="122"/>
          <ac:spMkLst>
            <pc:docMk/>
            <pc:sldMk cId="3313900352" sldId="271"/>
            <ac:spMk id="40" creationId="{112D610C-60B7-6111-A709-C98D437812C7}"/>
          </ac:spMkLst>
        </pc:spChg>
        <pc:spChg chg="add">
          <ac:chgData name="KWOK JUN PENG  DERICK" userId="S::2100689@sit.singaporetech.edu.sg::f5149cec-1c63-4e20-9261-3a3da732e601" providerId="AD" clId="Web-{564F949F-0546-6863-9FF0-4B9D03397EDC}" dt="2022-09-27T15:39:36.037" v="80"/>
          <ac:spMkLst>
            <pc:docMk/>
            <pc:sldMk cId="3313900352" sldId="271"/>
            <ac:spMk id="42" creationId="{60CFDBB2-4C1E-7DD7-FA47-7620C8F71F68}"/>
          </ac:spMkLst>
        </pc:spChg>
        <pc:spChg chg="add">
          <ac:chgData name="KWOK JUN PENG  DERICK" userId="S::2100689@sit.singaporetech.edu.sg::f5149cec-1c63-4e20-9261-3a3da732e601" providerId="AD" clId="Web-{564F949F-0546-6863-9FF0-4B9D03397EDC}" dt="2022-09-27T15:39:36.053" v="81"/>
          <ac:spMkLst>
            <pc:docMk/>
            <pc:sldMk cId="3313900352" sldId="271"/>
            <ac:spMk id="44" creationId="{B6B86A52-91A9-1337-F749-CA5F87E9F93C}"/>
          </ac:spMkLst>
        </pc:spChg>
        <pc:spChg chg="add">
          <ac:chgData name="KWOK JUN PENG  DERICK" userId="S::2100689@sit.singaporetech.edu.sg::f5149cec-1c63-4e20-9261-3a3da732e601" providerId="AD" clId="Web-{564F949F-0546-6863-9FF0-4B9D03397EDC}" dt="2022-09-27T15:39:36.053" v="82"/>
          <ac:spMkLst>
            <pc:docMk/>
            <pc:sldMk cId="3313900352" sldId="271"/>
            <ac:spMk id="46" creationId="{0F42980C-3BE0-C9F0-BDCD-898D01A47B8E}"/>
          </ac:spMkLst>
        </pc:spChg>
        <pc:spChg chg="add del">
          <ac:chgData name="KWOK JUN PENG  DERICK" userId="S::2100689@sit.singaporetech.edu.sg::f5149cec-1c63-4e20-9261-3a3da732e601" providerId="AD" clId="Web-{564F949F-0546-6863-9FF0-4B9D03397EDC}" dt="2022-09-27T15:41:58.245" v="106"/>
          <ac:spMkLst>
            <pc:docMk/>
            <pc:sldMk cId="3313900352" sldId="271"/>
            <ac:spMk id="48" creationId="{DA5AA65C-9E32-23D4-2171-16FA0D88B478}"/>
          </ac:spMkLst>
        </pc:spChg>
        <pc:spChg chg="add mod">
          <ac:chgData name="KWOK JUN PENG  DERICK" userId="S::2100689@sit.singaporetech.edu.sg::f5149cec-1c63-4e20-9261-3a3da732e601" providerId="AD" clId="Web-{564F949F-0546-6863-9FF0-4B9D03397EDC}" dt="2022-09-27T15:42:50.403" v="121" actId="1076"/>
          <ac:spMkLst>
            <pc:docMk/>
            <pc:sldMk cId="3313900352" sldId="271"/>
            <ac:spMk id="60" creationId="{7DFD32C1-8F40-6BA7-A446-081C454231F5}"/>
          </ac:spMkLst>
        </pc:spChg>
        <pc:spChg chg="add">
          <ac:chgData name="KWOK JUN PENG  DERICK" userId="S::2100689@sit.singaporetech.edu.sg::f5149cec-1c63-4e20-9261-3a3da732e601" providerId="AD" clId="Web-{564F949F-0546-6863-9FF0-4B9D03397EDC}" dt="2022-09-27T15:39:36.131" v="90"/>
          <ac:spMkLst>
            <pc:docMk/>
            <pc:sldMk cId="3313900352" sldId="271"/>
            <ac:spMk id="62" creationId="{EF31EE48-9219-B28C-7CCA-B96AE39D3BDD}"/>
          </ac:spMkLst>
        </pc:spChg>
        <pc:spChg chg="add del">
          <ac:chgData name="KWOK JUN PENG  DERICK" userId="S::2100689@sit.singaporetech.edu.sg::f5149cec-1c63-4e20-9261-3a3da732e601" providerId="AD" clId="Web-{564F949F-0546-6863-9FF0-4B9D03397EDC}" dt="2022-09-27T15:42:00.042" v="108"/>
          <ac:spMkLst>
            <pc:docMk/>
            <pc:sldMk cId="3313900352" sldId="271"/>
            <ac:spMk id="64" creationId="{126A17C4-2553-09AC-9138-3450CA5B71E6}"/>
          </ac:spMkLst>
        </pc:spChg>
        <pc:spChg chg="add">
          <ac:chgData name="KWOK JUN PENG  DERICK" userId="S::2100689@sit.singaporetech.edu.sg::f5149cec-1c63-4e20-9261-3a3da732e601" providerId="AD" clId="Web-{564F949F-0546-6863-9FF0-4B9D03397EDC}" dt="2022-09-27T15:39:36.162" v="92"/>
          <ac:spMkLst>
            <pc:docMk/>
            <pc:sldMk cId="3313900352" sldId="271"/>
            <ac:spMk id="66" creationId="{1126591C-D9B5-4CF9-A112-CDC23592DAE5}"/>
          </ac:spMkLst>
        </pc:spChg>
        <pc:spChg chg="add del">
          <ac:chgData name="KWOK JUN PENG  DERICK" userId="S::2100689@sit.singaporetech.edu.sg::f5149cec-1c63-4e20-9261-3a3da732e601" providerId="AD" clId="Web-{564F949F-0546-6863-9FF0-4B9D03397EDC}" dt="2022-09-27T15:42:43.419" v="120"/>
          <ac:spMkLst>
            <pc:docMk/>
            <pc:sldMk cId="3313900352" sldId="271"/>
            <ac:spMk id="68" creationId="{36025B02-80E0-B376-C899-F44980DF3CE6}"/>
          </ac:spMkLst>
        </pc:spChg>
        <pc:grpChg chg="add mod">
          <ac:chgData name="KWOK JUN PENG  DERICK" userId="S::2100689@sit.singaporetech.edu.sg::f5149cec-1c63-4e20-9261-3a3da732e601" providerId="AD" clId="Web-{564F949F-0546-6863-9FF0-4B9D03397EDC}" dt="2022-09-27T15:44:36.282" v="140" actId="14100"/>
          <ac:grpSpMkLst>
            <pc:docMk/>
            <pc:sldMk cId="3313900352" sldId="271"/>
            <ac:grpSpMk id="8" creationId="{9DC870CF-2199-DBA4-F016-E617B1ADBC86}"/>
          </ac:grpSpMkLst>
        </pc:grpChg>
        <pc:cxnChg chg="add mod">
          <ac:chgData name="KWOK JUN PENG  DERICK" userId="S::2100689@sit.singaporetech.edu.sg::f5149cec-1c63-4e20-9261-3a3da732e601" providerId="AD" clId="Web-{564F949F-0546-6863-9FF0-4B9D03397EDC}" dt="2022-09-27T15:44:42.860" v="142" actId="14100"/>
          <ac:cxnSpMkLst>
            <pc:docMk/>
            <pc:sldMk cId="3313900352" sldId="271"/>
            <ac:cxnSpMk id="20" creationId="{E9D4A4C7-F586-FEA8-996A-17D5D5D9D1EE}"/>
          </ac:cxnSpMkLst>
        </pc:cxnChg>
        <pc:cxnChg chg="add">
          <ac:chgData name="KWOK JUN PENG  DERICK" userId="S::2100689@sit.singaporetech.edu.sg::f5149cec-1c63-4e20-9261-3a3da732e601" providerId="AD" clId="Web-{564F949F-0546-6863-9FF0-4B9D03397EDC}" dt="2022-09-27T15:39:35.959" v="70"/>
          <ac:cxnSpMkLst>
            <pc:docMk/>
            <pc:sldMk cId="3313900352" sldId="271"/>
            <ac:cxnSpMk id="22" creationId="{A2F8B10E-D51F-9DC1-0B59-3A9FF750B7B7}"/>
          </ac:cxnSpMkLst>
        </pc:cxnChg>
        <pc:cxnChg chg="add del">
          <ac:chgData name="KWOK JUN PENG  DERICK" userId="S::2100689@sit.singaporetech.edu.sg::f5149cec-1c63-4e20-9261-3a3da732e601" providerId="AD" clId="Web-{564F949F-0546-6863-9FF0-4B9D03397EDC}" dt="2022-09-27T15:42:40.090" v="117"/>
          <ac:cxnSpMkLst>
            <pc:docMk/>
            <pc:sldMk cId="3313900352" sldId="271"/>
            <ac:cxnSpMk id="24" creationId="{A54B0693-E51E-71D7-012B-5C05BBBE3F13}"/>
          </ac:cxnSpMkLst>
        </pc:cxnChg>
        <pc:cxnChg chg="add mod">
          <ac:chgData name="KWOK JUN PENG  DERICK" userId="S::2100689@sit.singaporetech.edu.sg::f5149cec-1c63-4e20-9261-3a3da732e601" providerId="AD" clId="Web-{564F949F-0546-6863-9FF0-4B9D03397EDC}" dt="2022-09-27T15:44:00.390" v="127" actId="14100"/>
          <ac:cxnSpMkLst>
            <pc:docMk/>
            <pc:sldMk cId="3313900352" sldId="271"/>
            <ac:cxnSpMk id="26" creationId="{E817CF98-9AE3-3DEF-D9F1-15307E1A69F9}"/>
          </ac:cxnSpMkLst>
        </pc:cxnChg>
        <pc:cxnChg chg="add del">
          <ac:chgData name="KWOK JUN PENG  DERICK" userId="S::2100689@sit.singaporetech.edu.sg::f5149cec-1c63-4e20-9261-3a3da732e601" providerId="AD" clId="Web-{564F949F-0546-6863-9FF0-4B9D03397EDC}" dt="2022-09-27T15:41:56.417" v="103"/>
          <ac:cxnSpMkLst>
            <pc:docMk/>
            <pc:sldMk cId="3313900352" sldId="271"/>
            <ac:cxnSpMk id="28" creationId="{1C587A22-BECC-8CE9-0F59-65E794AC4E5C}"/>
          </ac:cxnSpMkLst>
        </pc:cxnChg>
        <pc:cxnChg chg="add del">
          <ac:chgData name="KWOK JUN PENG  DERICK" userId="S::2100689@sit.singaporetech.edu.sg::f5149cec-1c63-4e20-9261-3a3da732e601" providerId="AD" clId="Web-{564F949F-0546-6863-9FF0-4B9D03397EDC}" dt="2022-09-27T15:42:41.575" v="119"/>
          <ac:cxnSpMkLst>
            <pc:docMk/>
            <pc:sldMk cId="3313900352" sldId="271"/>
            <ac:cxnSpMk id="50" creationId="{D9CCB7FE-E102-BEC7-2AD0-D305661618FB}"/>
          </ac:cxnSpMkLst>
        </pc:cxnChg>
        <pc:cxnChg chg="add del">
          <ac:chgData name="KWOK JUN PENG  DERICK" userId="S::2100689@sit.singaporetech.edu.sg::f5149cec-1c63-4e20-9261-3a3da732e601" providerId="AD" clId="Web-{564F949F-0546-6863-9FF0-4B9D03397EDC}" dt="2022-09-27T15:41:58.933" v="107"/>
          <ac:cxnSpMkLst>
            <pc:docMk/>
            <pc:sldMk cId="3313900352" sldId="271"/>
            <ac:cxnSpMk id="52" creationId="{427A4E80-03DE-FD45-C1A8-5E25EC4DF12E}"/>
          </ac:cxnSpMkLst>
        </pc:cxnChg>
        <pc:cxnChg chg="add mod">
          <ac:chgData name="KWOK JUN PENG  DERICK" userId="S::2100689@sit.singaporetech.edu.sg::f5149cec-1c63-4e20-9261-3a3da732e601" providerId="AD" clId="Web-{564F949F-0546-6863-9FF0-4B9D03397EDC}" dt="2022-09-27T15:44:07.640" v="130" actId="14100"/>
          <ac:cxnSpMkLst>
            <pc:docMk/>
            <pc:sldMk cId="3313900352" sldId="271"/>
            <ac:cxnSpMk id="54" creationId="{0008BBB6-8DD9-7259-6BF2-05CA22DB9C13}"/>
          </ac:cxnSpMkLst>
        </pc:cxnChg>
        <pc:cxnChg chg="add mod">
          <ac:chgData name="KWOK JUN PENG  DERICK" userId="S::2100689@sit.singaporetech.edu.sg::f5149cec-1c63-4e20-9261-3a3da732e601" providerId="AD" clId="Web-{564F949F-0546-6863-9FF0-4B9D03397EDC}" dt="2022-09-27T15:44:29.469" v="136" actId="14100"/>
          <ac:cxnSpMkLst>
            <pc:docMk/>
            <pc:sldMk cId="3313900352" sldId="271"/>
            <ac:cxnSpMk id="56" creationId="{81A82DBC-93B2-4298-70C8-78D933A485C6}"/>
          </ac:cxnSpMkLst>
        </pc:cxnChg>
        <pc:cxnChg chg="add">
          <ac:chgData name="KWOK JUN PENG  DERICK" userId="S::2100689@sit.singaporetech.edu.sg::f5149cec-1c63-4e20-9261-3a3da732e601" providerId="AD" clId="Web-{564F949F-0546-6863-9FF0-4B9D03397EDC}" dt="2022-09-27T15:39:36.115" v="88"/>
          <ac:cxnSpMkLst>
            <pc:docMk/>
            <pc:sldMk cId="3313900352" sldId="271"/>
            <ac:cxnSpMk id="58" creationId="{624651E8-295D-2766-C4E7-25495B81430D}"/>
          </ac:cxnSpMkLst>
        </pc:cxnChg>
      </pc:sldChg>
    </pc:docChg>
  </pc:docChgLst>
  <pc:docChgLst>
    <pc:chgData name="JAMES NICOLAS TAN CHER WEI" userId="S::2101209@sit.singaporetech.edu.sg::964a056f-528e-4697-a387-38c06b5e58d3" providerId="AD" clId="Web-{FDB09044-B49E-0185-C481-E074465C1FC5}"/>
    <pc:docChg chg="addSld modSld">
      <pc:chgData name="JAMES NICOLAS TAN CHER WEI" userId="S::2101209@sit.singaporetech.edu.sg::964a056f-528e-4697-a387-38c06b5e58d3" providerId="AD" clId="Web-{FDB09044-B49E-0185-C481-E074465C1FC5}" dt="2022-09-27T17:29:59.555" v="62" actId="20577"/>
      <pc:docMkLst>
        <pc:docMk/>
      </pc:docMkLst>
      <pc:sldChg chg="addSp delSp modSp">
        <pc:chgData name="JAMES NICOLAS TAN CHER WEI" userId="S::2101209@sit.singaporetech.edu.sg::964a056f-528e-4697-a387-38c06b5e58d3" providerId="AD" clId="Web-{FDB09044-B49E-0185-C481-E074465C1FC5}" dt="2022-09-27T17:23:41.449" v="55" actId="1076"/>
        <pc:sldMkLst>
          <pc:docMk/>
          <pc:sldMk cId="2454004222" sldId="262"/>
        </pc:sldMkLst>
        <pc:spChg chg="del mod">
          <ac:chgData name="JAMES NICOLAS TAN CHER WEI" userId="S::2101209@sit.singaporetech.edu.sg::964a056f-528e-4697-a387-38c06b5e58d3" providerId="AD" clId="Web-{FDB09044-B49E-0185-C481-E074465C1FC5}" dt="2022-09-27T17:22:46.932" v="47"/>
          <ac:spMkLst>
            <pc:docMk/>
            <pc:sldMk cId="2454004222" sldId="262"/>
            <ac:spMk id="3" creationId="{135A6534-3F27-86F1-9FE3-78394911AE73}"/>
          </ac:spMkLst>
        </pc:spChg>
        <pc:picChg chg="add mod">
          <ac:chgData name="JAMES NICOLAS TAN CHER WEI" userId="S::2101209@sit.singaporetech.edu.sg::964a056f-528e-4697-a387-38c06b5e58d3" providerId="AD" clId="Web-{FDB09044-B49E-0185-C481-E074465C1FC5}" dt="2022-09-27T17:23:41.449" v="55" actId="1076"/>
          <ac:picMkLst>
            <pc:docMk/>
            <pc:sldMk cId="2454004222" sldId="262"/>
            <ac:picMk id="4" creationId="{0F61CFB4-013D-B3E4-DFEA-14952EA1889B}"/>
          </ac:picMkLst>
        </pc:picChg>
      </pc:sldChg>
      <pc:sldChg chg="modSp add replId">
        <pc:chgData name="JAMES NICOLAS TAN CHER WEI" userId="S::2101209@sit.singaporetech.edu.sg::964a056f-528e-4697-a387-38c06b5e58d3" providerId="AD" clId="Web-{FDB09044-B49E-0185-C481-E074465C1FC5}" dt="2022-09-27T17:29:59.555" v="62" actId="20577"/>
        <pc:sldMkLst>
          <pc:docMk/>
          <pc:sldMk cId="275125653" sldId="275"/>
        </pc:sldMkLst>
        <pc:spChg chg="mod">
          <ac:chgData name="JAMES NICOLAS TAN CHER WEI" userId="S::2101209@sit.singaporetech.edu.sg::964a056f-528e-4697-a387-38c06b5e58d3" providerId="AD" clId="Web-{FDB09044-B49E-0185-C481-E074465C1FC5}" dt="2022-09-27T17:29:59.555" v="62" actId="20577"/>
          <ac:spMkLst>
            <pc:docMk/>
            <pc:sldMk cId="275125653" sldId="275"/>
            <ac:spMk id="2" creationId="{BA011CC8-56BE-7982-E0F4-D4518AB3041F}"/>
          </ac:spMkLst>
        </pc:spChg>
        <pc:spChg chg="mod">
          <ac:chgData name="JAMES NICOLAS TAN CHER WEI" userId="S::2101209@sit.singaporetech.edu.sg::964a056f-528e-4697-a387-38c06b5e58d3" providerId="AD" clId="Web-{FDB09044-B49E-0185-C481-E074465C1FC5}" dt="2022-09-27T17:15:54.575" v="28" actId="20577"/>
          <ac:spMkLst>
            <pc:docMk/>
            <pc:sldMk cId="275125653" sldId="275"/>
            <ac:spMk id="3" creationId="{135A6534-3F27-86F1-9FE3-78394911AE73}"/>
          </ac:spMkLst>
        </pc:spChg>
      </pc:sldChg>
      <pc:sldChg chg="modSp add replId">
        <pc:chgData name="JAMES NICOLAS TAN CHER WEI" userId="S::2101209@sit.singaporetech.edu.sg::964a056f-528e-4697-a387-38c06b5e58d3" providerId="AD" clId="Web-{FDB09044-B49E-0185-C481-E074465C1FC5}" dt="2022-09-27T17:20:34.490" v="42" actId="20577"/>
        <pc:sldMkLst>
          <pc:docMk/>
          <pc:sldMk cId="1331679827" sldId="278"/>
        </pc:sldMkLst>
        <pc:spChg chg="mod">
          <ac:chgData name="JAMES NICOLAS TAN CHER WEI" userId="S::2101209@sit.singaporetech.edu.sg::964a056f-528e-4697-a387-38c06b5e58d3" providerId="AD" clId="Web-{FDB09044-B49E-0185-C481-E074465C1FC5}" dt="2022-09-27T17:20:15.162" v="39" actId="20577"/>
          <ac:spMkLst>
            <pc:docMk/>
            <pc:sldMk cId="1331679827" sldId="278"/>
            <ac:spMk id="2" creationId="{BA011CC8-56BE-7982-E0F4-D4518AB3041F}"/>
          </ac:spMkLst>
        </pc:spChg>
        <pc:spChg chg="mod">
          <ac:chgData name="JAMES NICOLAS TAN CHER WEI" userId="S::2101209@sit.singaporetech.edu.sg::964a056f-528e-4697-a387-38c06b5e58d3" providerId="AD" clId="Web-{FDB09044-B49E-0185-C481-E074465C1FC5}" dt="2022-09-27T17:20:34.490" v="42" actId="20577"/>
          <ac:spMkLst>
            <pc:docMk/>
            <pc:sldMk cId="1331679827" sldId="278"/>
            <ac:spMk id="3" creationId="{135A6534-3F27-86F1-9FE3-78394911AE7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42:44.004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0:57.701"/>
    </inkml:context>
    <inkml:brush xml:id="br0">
      <inkml:brushProperty name="width" value="0.05" units="cm"/>
      <inkml:brushProperty name="height" value="0.05" units="cm"/>
      <inkml:brushProperty name="color" value="#660066"/>
    </inkml:brush>
  </inkml:definitions>
  <inkml:trace contextRef="#ctx0" brushRef="#br0">1432 1709 24575,'-7'-1'0,"0"-1"0,0 0 0,0-1 0,0 0 0,1 0 0,-1 0 0,-7-6 0,-11-5 0,-250-89 0,25 11 0,203 73 0,1-2 0,0-3 0,2-1 0,-69-53 0,90 59 0,1 0 0,1-2 0,1-1 0,1 0 0,1-1 0,0-2 0,2 1 0,1-2 0,1 0 0,-10-28 0,9 16 0,-4-8 0,2-1 0,-20-87 0,29 102 0,0 0 0,-24-54 0,20 57 0,1 1 0,2-2 0,-9-43 0,15 50 0,0 0 0,-2 0 0,-1 1 0,-1-1 0,0 2 0,-21-41 0,20 45 0,1 0 0,0 0 0,2 0 0,0-1 0,-3-23 0,-8-27 0,6 28-1365,7 22-5461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0:59.130"/>
    </inkml:context>
    <inkml:brush xml:id="br0">
      <inkml:brushProperty name="width" value="0.05" units="cm"/>
      <inkml:brushProperty name="height" value="0.05" units="cm"/>
      <inkml:brushProperty name="color" value="#660066"/>
    </inkml:brush>
  </inkml:definitions>
  <inkml:trace contextRef="#ctx0" brushRef="#br0">978 151 24575,'-24'0'0,"-10"1"0,-1-2 0,0 0 0,0-3 0,1-1 0,-37-10 0,-63-31 0,81 26 0,0 3 0,-1 1 0,-64-8 0,115 23 0,0 0 0,0 1 0,0 0 0,0 0 0,0 0 0,0 0 0,0 0 0,0 0 0,1 1 0,-1-1 0,0 1 0,0 0 0,0 0 0,1 0 0,-1 0 0,0 1 0,1-1 0,-1 1 0,1-1 0,0 1 0,0 0 0,-1 0 0,-2 4 0,0 2 0,1-1 0,0 1 0,1 1 0,0-1 0,0 0 0,-3 16 0,-14 70 0,14-60 0,-1-1 0,-2 0 0,-23 56 0,-38 33 0,28-55 0,33-48-1365,2-2-5461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1:04.373"/>
    </inkml:context>
    <inkml:brush xml:id="br0">
      <inkml:brushProperty name="width" value="0.05" units="cm"/>
      <inkml:brushProperty name="height" value="0.05" units="cm"/>
      <inkml:brushProperty name="color" value="#660066"/>
    </inkml:brush>
  </inkml:definitions>
  <inkml:trace contextRef="#ctx0" brushRef="#br0">8770 4750 24575,'-428'2'0,"-706"-14"0,616-42 0,412 34 0,2-5 0,-185-71 0,-207-59 0,134 50 0,25-8 0,-375-133 0,198 26 0,200 64 0,-115-59 0,-49-29 0,136 56 0,291 157 0,1-3 0,-50-43 0,-24-17 0,-151-87 0,8-17 0,9 16 0,43 29 0,51 21 0,148 118 0,1-1 0,1-1 0,0 0 0,1 0 0,1-2 0,-16-28 0,4 7 0,1-2 0,1-2 0,3 0 0,1-1 0,-20-82 0,11 36 0,-158-488 0,169 527 0,-35-76 0,5 10 0,8 16 0,21 57 30,-20-87-1,14 48-1453,17 61-5402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1:11.300"/>
    </inkml:context>
    <inkml:brush xml:id="br0">
      <inkml:brushProperty name="width" value="0.05" units="cm"/>
      <inkml:brushProperty name="height" value="0.05" units="cm"/>
      <inkml:brushProperty name="color" value="#660066"/>
    </inkml:brush>
  </inkml:definitions>
  <inkml:trace contextRef="#ctx0" brushRef="#br0">28 634 24575,'-4'-5'0,"1"-1"0,0 1 0,1 0 0,-1-1 0,1 1 0,0-1 0,0 0 0,0 0 0,1 0 0,0 0 0,0 0 0,1-9 0,-1 0 0,1-1 0,1 1 0,4-28 0,2 19 0,0 1 0,2 0 0,12-23 0,8-20 0,-9 7 0,-12 34 0,1 0 0,1 0 0,0 0 0,2 2 0,24-36 0,-33 55 0,-1 1 0,1 0 0,0 0 0,0 0 0,1 1 0,-1-1 0,1 1 0,-1 0 0,1 0 0,0 0 0,-1 0 0,1 0 0,0 1 0,0 0 0,0 0 0,7-1 0,-4 1 0,0 1 0,1 0 0,-1 1 0,0-1 0,1 2 0,-1-1 0,0 1 0,13 4 0,-3 1 0,-1 1 0,0 1 0,0 0 0,-1 1 0,-1 0 0,27 25 0,7 8 0,-28-26 0,-1 1 0,22 26 0,-33-37 8,0 0 1,0 0-1,1-1 0,-1 0 0,2-1 0,-1 0 0,0 0 0,1-1 1,16 4-1,30 17-1455,-41-16-5379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42:44.004"/>
    </inkml:context>
    <inkml:brush xml:id="br0">
      <inkml:brushProperty name="width" value="0.05" units="cm"/>
      <inkml:brushProperty name="height" value="0.05" units="cm"/>
      <inkml:brushProperty name="color" value="#CCFFFF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48:12.012"/>
    </inkml:context>
    <inkml:brush xml:id="br0">
      <inkml:brushProperty name="width" value="0.05" units="cm"/>
      <inkml:brushProperty name="height" value="0.05" units="cm"/>
      <inkml:brushProperty name="color" value="#38F37B"/>
    </inkml:brush>
  </inkml:definitions>
  <inkml:trace contextRef="#ctx0" brushRef="#br0">0 1 24575,'71'-1'0,"119"4"0,-159 0 0,-1 0 0,1 2 0,-1 2 0,33 11 0,-50-13 0,62 21 0,125 63 0,-149-58 0,53 44 0,-46-33 0,79 78 0,-112-98 0,0 1 0,-2 0 0,-1 2 0,24 34 0,65 115 0,-61-90 0,125 188 0,-121-203-1365,-45-57-5461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48:13.142"/>
    </inkml:context>
    <inkml:brush xml:id="br0">
      <inkml:brushProperty name="width" value="0.05" units="cm"/>
      <inkml:brushProperty name="height" value="0.05" units="cm"/>
      <inkml:brushProperty name="color" value="#38F37B"/>
    </inkml:brush>
  </inkml:definitions>
  <inkml:trace contextRef="#ctx0" brushRef="#br0">645 1 24575,'1'111'0,"4"0"0,5 0 0,29 124 0,-33-209 0,0 0 0,-2 1 0,-1 0 0,-1 0 0,-1 31 0,-1-56 0,-1 1 0,1-1 0,-1 0 0,1 0 0,-1 0 0,0 1 0,0-1 0,0 0 0,0 0 0,0 0 0,0 0 0,-1-1 0,1 1 0,-1 0 0,1 0 0,-1-1 0,0 1 0,1-1 0,-1 1 0,0-1 0,0 0 0,0 0 0,0 0 0,0 0 0,0 0 0,-1 0 0,1-1 0,0 1 0,0-1 0,0 1 0,-1-1 0,1 0 0,0 0 0,-1 0 0,-3-1 0,-10 0 0,0-1 0,0 0 0,0-1 0,-16-6 0,11 3 0,-489-91-1365,476 92-5461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19:50.268"/>
    </inkml:context>
    <inkml:brush xml:id="br0">
      <inkml:brushProperty name="width" value="0.05" units="cm"/>
      <inkml:brushProperty name="height" value="0.05" units="cm"/>
      <inkml:brushProperty name="color" value="#34F8FF"/>
    </inkml:brush>
  </inkml:definitions>
  <inkml:trace contextRef="#ctx0" brushRef="#br0">0 1311 24575,'36'-14'0,"0"1"0,1 2 0,0 2 0,68-8 0,-86 14 0,64-8 0,-1-5 0,90-27 0,-105 16 0,116-64 0,-42 17 0,-79 41 0,88-63 0,-50 30 0,-11 3 0,15-9 0,-72 49 0,-1-1 0,-1-1 0,-2-2 0,-1-1 0,33-41 0,-39 44 0,18-22 0,34-54 0,-66 86 0,0 0 0,-1-1 0,0 0 0,-1 0 0,5-33 0,2-4 0,-8 40-273,1 0 0,0 0 0,1 1 0,14-22 0,-9 17-6553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19:52.008"/>
    </inkml:context>
    <inkml:brush xml:id="br0">
      <inkml:brushProperty name="width" value="0.05" units="cm"/>
      <inkml:brushProperty name="height" value="0.05" units="cm"/>
      <inkml:brushProperty name="color" value="#34F8FF"/>
    </inkml:brush>
  </inkml:definitions>
  <inkml:trace contextRef="#ctx0" brushRef="#br0">1 192 24575,'3'-1'0,"1"0"0,0 0 0,-1 0 0,1-1 0,-1 1 0,1-1 0,-1 0 0,5-4 0,15-7 0,48-14 0,1 3 0,1 4 0,1 2 0,115-11 0,130-14 0,-316 43 0,-1 0 0,1 0 0,0 0 0,0 0 0,-1 1 0,1-1 0,0 1 0,0 0 0,-1 0 0,1 0 0,-1 0 0,1 1 0,-1-1 0,1 1 0,-1-1 0,0 1 0,0 0 0,0 0 0,0 0 0,0 0 0,0 0 0,0 0 0,-1 0 0,1 1 0,-1-1 0,0 1 0,0-1 0,1 1 0,-2-1 0,3 6 0,2 10 0,-1 0 0,0 0 0,2 32 0,-3-21 0,2 24 0,-2 71 0,0 11 0,15-56-1365,-15-61-5461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0:18.950"/>
    </inkml:context>
    <inkml:brush xml:id="br0">
      <inkml:brushProperty name="width" value="0.05" units="cm"/>
      <inkml:brushProperty name="height" value="0.05" units="cm"/>
      <inkml:brushProperty name="color" value="#34F8FF"/>
    </inkml:brush>
  </inkml:definitions>
  <inkml:trace contextRef="#ctx0" brushRef="#br0">1 807 24575,'0'-7'0,"1"0"0,1 0 0,-1 0 0,1 0 0,0 0 0,1 0 0,-1 1 0,1-1 0,1 1 0,-1 0 0,1 0 0,0 0 0,1 0 0,-1 1 0,1-1 0,0 1 0,0 0 0,1 1 0,0-1 0,0 1 0,7-4 0,18-9 0,0 0 0,1 2 0,35-11 0,-43 17 0,73-22 0,-71 24 0,1-1 0,-2-1 0,1-1 0,32-19 0,-12 3 0,2 2 0,77-28 0,106-22 0,-162 53 0,-53 17 0,370-101 0,-262 86 0,-72 12 0,54-13 0,-66 11 0,77-5 0,-3 1 0,-93 9 0,38-7 0,1 3 0,64-1 0,-80 7 0,0-2 0,61-14 0,-60 8 0,92-5 0,83-9 0,701 22 0,-447 5 0,-221 11 0,-113-3 0,34 12 0,1 0 0,-87-18 0,15-1 0,185 33 0,147 35 0,-291-52 0,-52-8 0,-45-8 0,0 3 0,62 17 0,-20 2 0,123 18 0,-165-35 0,84 30 0,-24-6 0,26-8 0,6 0 0,-24-2 0,-73-16 0,56 16 0,1-1 0,-33-10 0,-10 0 0,-24-6 0,-1 2 0,0 0 0,49 22 0,-60-22-1365,-3-2-5461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0:26.538"/>
    </inkml:context>
    <inkml:brush xml:id="br0">
      <inkml:brushProperty name="width" value="0.05" units="cm"/>
      <inkml:brushProperty name="height" value="0.05" units="cm"/>
      <inkml:brushProperty name="color" value="#34F8FF"/>
    </inkml:brush>
  </inkml:definitions>
  <inkml:trace contextRef="#ctx0" brushRef="#br0">651 1 24575,'-1'6'0,"1"-1"0,-1 1 0,-1 0 0,1-1 0,-1 1 0,1-1 0,-2 0 0,1 1 0,0-1 0,-1 0 0,0 0 0,0-1 0,-1 1 0,-4 4 0,-9 10 0,-1-1 0,-21 15 0,-18 18 0,0 9 0,35-40 0,2 1 0,1 1 0,-20 29 0,2 13 0,3 2 0,-38 103 0,-14 30 0,80-184 0,0 0 0,1 1 0,0 0 0,2 0 0,-3 21 0,4-23 0,0 1 0,-1-1 0,-1 0 0,0 0 0,-1 0 0,0 0 0,-8 13 0,9-20 0,0-1 0,1 1 0,0 0 0,0 0 0,0 1 0,1-1 0,0 0 0,0 1 0,1-1 0,0 1 0,0 12 0,2-15 0,0 1 0,0-1 0,0 0 0,0 0 0,1 1 0,0-1 0,0 0 0,1-1 0,-1 1 0,1 0 0,0-1 0,0 1 0,0-1 0,1 0 0,0 0 0,-1 0 0,7 4 0,82 67 0,-29-26 0,103 106 0,-152-141 0,1 0 0,1-1 0,0-1 0,21 12 0,-18-11 0,0 0 0,33 30 0,-9-7 0,-32-27 0,0 0 0,-1 0 0,12 13 0,-8-5-1365,-1-3-5461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0:47.971"/>
    </inkml:context>
    <inkml:brush xml:id="br0">
      <inkml:brushProperty name="width" value="0.05" units="cm"/>
      <inkml:brushProperty name="height" value="0.05" units="cm"/>
      <inkml:brushProperty name="color" value="#660066"/>
    </inkml:brush>
  </inkml:definitions>
  <inkml:trace contextRef="#ctx0" brushRef="#br0">1 1612 24575,'53'-21'0,"158"-38"0,102-31 0,-227 60 0,130-63 0,-128 50 0,-28 13 0,79-49 0,30-40 0,271-249 0,-216 145 0,-205 204 0,31-44 0,-33 40 0,31-33 0,110-121 0,-143 161 0,10-12-18,-17 21-252,0-1 1,-1-1 0,0 1-1,11-19 1,-11 12-6557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0:49.651"/>
    </inkml:context>
    <inkml:brush xml:id="br0">
      <inkml:brushProperty name="width" value="0.05" units="cm"/>
      <inkml:brushProperty name="height" value="0.05" units="cm"/>
      <inkml:brushProperty name="color" value="#660066"/>
    </inkml:brush>
  </inkml:definitions>
  <inkml:trace contextRef="#ctx0" brushRef="#br0">0 283 24575,'1'-4'0,"-1"0"0,1 1 0,0-1 0,0 0 0,0 1 0,1-1 0,-1 1 0,1-1 0,0 1 0,0 0 0,0-1 0,0 1 0,0 0 0,1 0 0,0 1 0,-1-1 0,1 0 0,0 1 0,0 0 0,1 0 0,-1 0 0,4-2 0,11-6 0,0 2 0,38-13 0,-38 15 0,60-20 0,2 3 0,108-17 0,-156 35 0,210-42 0,-211 34 0,-28 12 0,0-1 0,0 0 0,0 1 0,0 0 0,0 0 0,1 0 0,-1 0 0,0 0 0,6 0 0,-7 2 0,0-1 0,0 1 0,-1 0 0,1-1 0,0 1 0,-1 0 0,1 0 0,0 0 0,-1 0 0,1 0 0,-1 1 0,0-1 0,1 0 0,-1 1 0,0-1 0,0 1 0,0-1 0,0 1 0,0-1 0,0 1 0,0 0 0,1 3 0,5 15 0,-1 0 0,-1 1 0,0-1 0,-2 1 0,0 0 0,-2 0 0,0 0 0,-4 39 0,2-36 0,0 1 0,2 0 0,0-1 0,2 1 0,1-1 0,9 35 0,-4-35-1365,-1-3-5461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0:53.499"/>
    </inkml:context>
    <inkml:brush xml:id="br0">
      <inkml:brushProperty name="width" value="0.05" units="cm"/>
      <inkml:brushProperty name="height" value="0.05" units="cm"/>
      <inkml:brushProperty name="color" value="#660066"/>
    </inkml:brush>
  </inkml:definitions>
  <inkml:trace contextRef="#ctx0" brushRef="#br0">0 4409 24575,'202'11'0,"-33"1"0,528-43 0,-4-59 0,-541 68 0,313-55 0,-366 54 0,0-3 0,154-65 0,101-78 0,-94 43 0,-172 85 0,910-436 0,-907 431 0,295-158 0,-98 58 0,-26 14 0,405-226 0,-547 294 0,217-125 0,10-5 0,360-159 0,-641 321 0,465-282 0,-309 172 0,84-71 0,-26 17 0,-23 9 0,-154 107 0,-35 28 0,250-177 0,-300 215 44,-1 0 0,20-20 0,25-20-1541,-46 43-5329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8:20:54.743"/>
    </inkml:context>
    <inkml:brush xml:id="br0">
      <inkml:brushProperty name="width" value="0.05" units="cm"/>
      <inkml:brushProperty name="height" value="0.05" units="cm"/>
      <inkml:brushProperty name="color" value="#660066"/>
    </inkml:brush>
  </inkml:definitions>
  <inkml:trace contextRef="#ctx0" brushRef="#br0">0 375 24575,'14'-11'0,"-1"1"0,2 1 0,-1 0 0,1 1 0,1 1 0,18-7 0,3-3 0,-27 13 0,553-238 0,-526 227 0,-25 10 0,0 0 0,0 0 0,1 1 0,-1 1 0,18-3 0,-28 5 0,1 1 0,0 0 0,0 0 0,-1 0 0,1 1 0,0-1 0,-1 1 0,1-1 0,0 1 0,-1 0 0,1 0 0,-1 0 0,1 1 0,-1-1 0,1 0 0,-1 1 0,0-1 0,0 1 0,0 0 0,0 0 0,0 0 0,0 0 0,-1 0 0,1 0 0,0 1 0,-1-1 0,0 0 0,0 1 0,1-1 0,-1 4 0,77 160 0,18 51 0,-89-201-6,1 0 1,0-1-1,2 0 0,19 26 0,-3-5-1330,-16-22-5490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18FB9-9A14-45E8-A426-EDEED2F1959B}" type="datetimeFigureOut">
              <a:rPr lang="en-SG" smtClean="0"/>
              <a:t>29/11/2022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4B5F7-1412-4B77-ACEC-9AAE569B5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4605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B5F7-1412-4B77-ACEC-9AAE569B5D8F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0064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>
                <a:cs typeface="Calibri"/>
              </a:rPr>
              <a:t>Change this to be as near to source code as possible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B5F7-1412-4B77-ACEC-9AAE569B5D8F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462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4B5F7-1412-4B77-ACEC-9AAE569B5D8F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937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5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3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9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42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6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43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4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6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3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8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43" r:id="rId6"/>
    <p:sldLayoutId id="2147483839" r:id="rId7"/>
    <p:sldLayoutId id="2147483840" r:id="rId8"/>
    <p:sldLayoutId id="2147483841" r:id="rId9"/>
    <p:sldLayoutId id="2147483842" r:id="rId10"/>
    <p:sldLayoutId id="21474838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pybg.deviantart.com/art/Robot-in-disguise-14693125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kieuu/CSC2003-B1/tree/main/Communication#msp_m5stick_uar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danielkieuu/CSC2003-B1/tree/main/Communication#flowchar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danielkieuu/CSC2003-B1/tree/main/Communication#flowchart-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danielkieuu/CSC2003-B1/blob/main/Communication/readme.md#flowchart-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7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31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customXml" Target="../ink/ink6.xml"/><Relationship Id="rId24" Type="http://schemas.openxmlformats.org/officeDocument/2006/relationships/image" Target="../media/image37.png"/><Relationship Id="rId32" Type="http://schemas.openxmlformats.org/officeDocument/2006/relationships/image" Target="../media/image40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.png"/><Relationship Id="rId10" Type="http://schemas.openxmlformats.org/officeDocument/2006/relationships/image" Target="../media/image30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27.png"/><Relationship Id="rId9" Type="http://schemas.openxmlformats.org/officeDocument/2006/relationships/customXml" Target="../ink/ink5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14.xml"/><Relationship Id="rId30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ybg.deviantart.com/art/Robot-in-disguise-14693125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8272291F-8FC5-6FB0-E0B5-5A9365527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023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80DEF715-A2D2-6793-DC38-2DF183BC7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211784"/>
            <a:ext cx="9144000" cy="3063240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cs typeface="Calibri Light"/>
              </a:rPr>
              <a:t>CSC2003 Embedded Systems</a:t>
            </a:r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4A968A0B-D063-8709-4359-8A2E3F589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400">
                <a:cs typeface="Arial"/>
              </a:rPr>
              <a:t>Group B1 – Modular Design</a:t>
            </a:r>
            <a:endParaRPr lang="en-US" sz="4400"/>
          </a:p>
        </p:txBody>
      </p:sp>
      <p:sp>
        <p:nvSpPr>
          <p:cNvPr id="87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23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1CC8-56BE-7982-E0F4-D4518AB3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of [</a:t>
            </a:r>
            <a:r>
              <a:rPr lang="en-US" err="1">
                <a:solidFill>
                  <a:schemeClr val="accent3"/>
                </a:solidFill>
              </a:rPr>
              <a:t>encoder</a:t>
            </a:r>
            <a:r>
              <a:rPr lang="en-US" err="1"/>
              <a:t>+</a:t>
            </a:r>
            <a:r>
              <a:rPr lang="en-US" err="1">
                <a:solidFill>
                  <a:srgbClr val="FF0000"/>
                </a:solidFill>
              </a:rPr>
              <a:t>barcode</a:t>
            </a:r>
            <a:r>
              <a:rPr lang="en-US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6534-3F27-86F1-9FE3-78394911A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465B5E-252B-2CE1-7982-8ED59FB40331}"/>
              </a:ext>
            </a:extLst>
          </p:cNvPr>
          <p:cNvSpPr txBox="1">
            <a:spLocks/>
          </p:cNvSpPr>
          <p:nvPr/>
        </p:nvSpPr>
        <p:spPr>
          <a:xfrm>
            <a:off x="990600" y="20817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3"/>
                </a:solidFill>
                <a:ea typeface="+mn-lt"/>
                <a:cs typeface="+mn-lt"/>
              </a:rPr>
              <a:t>Encoder</a:t>
            </a:r>
            <a:r>
              <a:rPr lang="en-US" b="1">
                <a:ea typeface="+mn-lt"/>
                <a:cs typeface="+mn-lt"/>
              </a:rPr>
              <a:t>– Calculate Speed of Car using the infrared sensor &amp; wheel notches (rotary encoder)</a:t>
            </a:r>
          </a:p>
          <a:p>
            <a:pPr lvl="1"/>
            <a:r>
              <a:rPr lang="en-US" sz="2800" b="1"/>
              <a:t>Using these metrics, Motor Control (PWD/PWM) can regulate the speeds accurately</a:t>
            </a:r>
          </a:p>
          <a:p>
            <a:pPr lvl="1"/>
            <a:r>
              <a:rPr lang="en-US" sz="2800" b="1">
                <a:ea typeface="+mn-lt"/>
                <a:cs typeface="+mn-lt"/>
              </a:rPr>
              <a:t>Collaboration with Motor sub-module to calibrate the motor and encoder efficiently together</a:t>
            </a:r>
          </a:p>
          <a:p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Barcode scanner</a:t>
            </a:r>
            <a:r>
              <a:rPr lang="en-US" b="1">
                <a:ea typeface="+mn-lt"/>
                <a:cs typeface="+mn-lt"/>
              </a:rPr>
              <a:t>, or 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barcode reader</a:t>
            </a:r>
            <a:r>
              <a:rPr lang="en-US" b="1">
                <a:ea typeface="+mn-lt"/>
                <a:cs typeface="+mn-lt"/>
              </a:rPr>
              <a:t>, is a device with lights, lenses, and a sensor that decodes and captures the information contained in 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barcodes</a:t>
            </a:r>
            <a:r>
              <a:rPr lang="en-US">
                <a:ea typeface="+mn-lt"/>
                <a:cs typeface="+mn-lt"/>
              </a:rPr>
              <a:t>. </a:t>
            </a:r>
          </a:p>
          <a:p>
            <a:pPr lvl="1"/>
            <a:r>
              <a:rPr lang="en-US" b="1"/>
              <a:t>Factoring in car speed to optimize readability of </a:t>
            </a:r>
            <a:r>
              <a:rPr lang="en-US" b="1">
                <a:solidFill>
                  <a:srgbClr val="FF0000"/>
                </a:solidFill>
              </a:rPr>
              <a:t>barcode</a:t>
            </a:r>
          </a:p>
          <a:p>
            <a:pPr lvl="2"/>
            <a:r>
              <a:rPr lang="en-US" sz="2400" b="1"/>
              <a:t>Work closely with communication sub module to exfiltrate data from decoding the </a:t>
            </a:r>
            <a:r>
              <a:rPr lang="en-US" sz="2400" b="1">
                <a:solidFill>
                  <a:srgbClr val="FF0000"/>
                </a:solidFill>
              </a:rPr>
              <a:t>barcode</a:t>
            </a:r>
          </a:p>
          <a:p>
            <a:pPr lvl="2"/>
            <a:r>
              <a:rPr lang="en-US" sz="2400" b="1"/>
              <a:t>Error-correction, reverse back to </a:t>
            </a:r>
            <a:r>
              <a:rPr lang="en-US" sz="2400" b="1">
                <a:solidFill>
                  <a:srgbClr val="FF0000"/>
                </a:solidFill>
              </a:rPr>
              <a:t>barcode </a:t>
            </a:r>
            <a:r>
              <a:rPr lang="en-US" sz="2400" b="1"/>
              <a:t>if failure to read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77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296E-474B-CDD5-DF84-F343ABE5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Ultrasonic+accelerometer</a:t>
            </a:r>
            <a:r>
              <a:rPr lang="en-US">
                <a:ea typeface="+mj-lt"/>
                <a:cs typeface="+mj-lt"/>
              </a:rPr>
              <a:t> (Driver's explanation)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8134-DBEC-F73B-D512-4FF4AF10C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566928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Ultrasonic Module (HR-SC04)</a:t>
            </a:r>
          </a:p>
          <a:p>
            <a:r>
              <a:rPr lang="en-US"/>
              <a:t>Implement Kalman Filter algorithm to </a:t>
            </a:r>
            <a:r>
              <a:rPr lang="en-US">
                <a:ea typeface="+mn-lt"/>
                <a:cs typeface="+mn-lt"/>
              </a:rPr>
              <a:t>reduce the measurement noise of the ultrasonic sensor. (Subject to change)</a:t>
            </a:r>
            <a:endParaRPr lang="en-US"/>
          </a:p>
          <a:p>
            <a:r>
              <a:rPr lang="en-US"/>
              <a:t>Detect emitted ultrasonic sonic reflected from nearby object. </a:t>
            </a:r>
          </a:p>
          <a:p>
            <a:r>
              <a:rPr lang="en-US"/>
              <a:t>Set the detected range to within 100cm.</a:t>
            </a:r>
          </a:p>
          <a:p>
            <a:r>
              <a:rPr lang="en-US"/>
              <a:t>Possible use case: send an alert when distance is within a range.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403E80-861C-EF0A-6CED-1FEF45BD784A}"/>
              </a:ext>
            </a:extLst>
          </p:cNvPr>
          <p:cNvSpPr txBox="1">
            <a:spLocks/>
          </p:cNvSpPr>
          <p:nvPr/>
        </p:nvSpPr>
        <p:spPr>
          <a:xfrm>
            <a:off x="6426200" y="1929384"/>
            <a:ext cx="566928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Accelerometer Module </a:t>
            </a:r>
            <a:r>
              <a:rPr lang="en-US">
                <a:ea typeface="+mn-lt"/>
                <a:cs typeface="+mn-lt"/>
              </a:rPr>
              <a:t>(M5stick C)</a:t>
            </a:r>
          </a:p>
          <a:p>
            <a:r>
              <a:rPr lang="en-US"/>
              <a:t>Detect </a:t>
            </a:r>
            <a:r>
              <a:rPr lang="en-US">
                <a:ea typeface="+mn-lt"/>
                <a:cs typeface="+mn-lt"/>
              </a:rPr>
              <a:t> the vibration, or acceleration of motion of the car</a:t>
            </a:r>
            <a:endParaRPr lang="en-US"/>
          </a:p>
          <a:p>
            <a:r>
              <a:rPr lang="en-US"/>
              <a:t>Perform data clean up, remove invalid data. </a:t>
            </a:r>
          </a:p>
          <a:p>
            <a:r>
              <a:rPr lang="en-US"/>
              <a:t>Possible use case: deploy "air bags" when </a:t>
            </a:r>
            <a:r>
              <a:rPr lang="en-US">
                <a:ea typeface="+mn-lt"/>
                <a:cs typeface="+mn-lt"/>
              </a:rPr>
              <a:t>rapid deceleration detected,. </a:t>
            </a:r>
          </a:p>
          <a:p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9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7FB6-CCDE-2C4B-23DE-BA06E9B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Ultrasonic+accelerometer</a:t>
            </a:r>
            <a:r>
              <a:rPr lang="en-US">
                <a:ea typeface="+mj-lt"/>
                <a:cs typeface="+mj-lt"/>
              </a:rPr>
              <a:t> (Communication plan)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F9CB3B-2F2B-45DB-2241-82575CF8A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566928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Ultrasonic Module (HR-SC04)</a:t>
            </a:r>
          </a:p>
          <a:p>
            <a:r>
              <a:rPr lang="en-US"/>
              <a:t>When distance detected is less than </a:t>
            </a:r>
            <a:r>
              <a:rPr lang="en-US" err="1"/>
              <a:t>xCM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A32939-C5C9-69BA-605F-792453808629}"/>
              </a:ext>
            </a:extLst>
          </p:cNvPr>
          <p:cNvSpPr txBox="1">
            <a:spLocks/>
          </p:cNvSpPr>
          <p:nvPr/>
        </p:nvSpPr>
        <p:spPr>
          <a:xfrm>
            <a:off x="6413500" y="1929384"/>
            <a:ext cx="5669280" cy="4251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Accelerometer Module (M5stick C)</a:t>
            </a:r>
          </a:p>
          <a:p>
            <a:r>
              <a:rPr lang="en-US"/>
              <a:t>When anomaly data</a:t>
            </a:r>
            <a:r>
              <a:rPr lang="en-US">
                <a:ea typeface="+mn-lt"/>
                <a:cs typeface="+mn-lt"/>
              </a:rPr>
              <a:t> detected, e.g., rapid deceleration detected send a flag to MSP through MQTT to stop the wheel (motor).</a:t>
            </a:r>
            <a:endParaRPr lang="en-US"/>
          </a:p>
          <a:p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5A19-CE22-048A-59D5-9E601593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92982"/>
            <a:ext cx="10515600" cy="1325563"/>
          </a:xfrm>
        </p:spPr>
        <p:txBody>
          <a:bodyPr/>
          <a:lstStyle/>
          <a:p>
            <a:r>
              <a:rPr lang="en-US" err="1"/>
              <a:t>Ultrasonic+accelerometer</a:t>
            </a:r>
            <a:r>
              <a:rPr lang="en-US"/>
              <a:t> (Flow Chart)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58BDE827-E65D-BF00-7B5C-EB1B7931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1870708"/>
            <a:ext cx="4842294" cy="4611830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76148BD-C954-C911-48FD-FED09047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600" y="1817914"/>
            <a:ext cx="2923284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0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5A19-CE22-048A-59D5-9E601593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Communications (FEATURES)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E383-05D0-04D5-3697-92BE3D935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MSP432 M5Stick UART</a:t>
            </a:r>
          </a:p>
          <a:p>
            <a:r>
              <a:rPr lang="en-US"/>
              <a:t>Pico HC05 UART</a:t>
            </a:r>
          </a:p>
          <a:p>
            <a:r>
              <a:rPr lang="en-US"/>
              <a:t>Pico I2C</a:t>
            </a:r>
          </a:p>
          <a:p>
            <a:r>
              <a:rPr lang="en-US"/>
              <a:t>Pico M5Stick UART (Integrated)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5A19-CE22-048A-59D5-9E601593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MSP432 M5Stick UART (FLOWCHART)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684B4DD-46AE-BC2F-B44E-C414C2D86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983" y="1965960"/>
            <a:ext cx="6102317" cy="42519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10AA15-23C6-FCED-1142-AFB7C7A2B54B}"/>
              </a:ext>
            </a:extLst>
          </p:cNvPr>
          <p:cNvSpPr txBox="1"/>
          <p:nvPr/>
        </p:nvSpPr>
        <p:spPr>
          <a:xfrm>
            <a:off x="8088086" y="2220685"/>
            <a:ext cx="3243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https://github.com/danielkieuu/CSC2003-B1/tree/main/Communication#msp_m5stick_uart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8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5A19-CE22-048A-59D5-9E601593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Pico M5Stick UART(FLOWCHART)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0AA15-23C6-FCED-1142-AFB7C7A2B54B}"/>
              </a:ext>
            </a:extLst>
          </p:cNvPr>
          <p:cNvSpPr txBox="1"/>
          <p:nvPr/>
        </p:nvSpPr>
        <p:spPr>
          <a:xfrm>
            <a:off x="8088086" y="2220685"/>
            <a:ext cx="3243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https://github.com/danielkieuu/CSC2003-B1/tree/main/Communication#flowchart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08C28652-D5CD-0BA7-F9C9-2C0779BBF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6175" y="2001955"/>
            <a:ext cx="5025478" cy="4251960"/>
          </a:xfrm>
        </p:spPr>
      </p:pic>
    </p:spTree>
    <p:extLst>
      <p:ext uri="{BB962C8B-B14F-4D97-AF65-F5344CB8AC3E}">
        <p14:creationId xmlns:p14="http://schemas.microsoft.com/office/powerpoint/2010/main" val="1713785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5A19-CE22-048A-59D5-9E601593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Pico HC05 UART (FLOWCHART)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0AA15-23C6-FCED-1142-AFB7C7A2B54B}"/>
              </a:ext>
            </a:extLst>
          </p:cNvPr>
          <p:cNvSpPr txBox="1"/>
          <p:nvPr/>
        </p:nvSpPr>
        <p:spPr>
          <a:xfrm>
            <a:off x="8088086" y="2220685"/>
            <a:ext cx="3243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https://github.com/danielkieuu/CSC2003-B1/tree/main/Communication#flowchart-2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B6B8FA3C-5BAC-E62D-8A9B-94F651403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7161" y="2218141"/>
            <a:ext cx="7003143" cy="2643273"/>
          </a:xfrm>
        </p:spPr>
      </p:pic>
    </p:spTree>
    <p:extLst>
      <p:ext uri="{BB962C8B-B14F-4D97-AF65-F5344CB8AC3E}">
        <p14:creationId xmlns:p14="http://schemas.microsoft.com/office/powerpoint/2010/main" val="172882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5A19-CE22-048A-59D5-9E601593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Pico i2c(FLOWCHART)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0AA15-23C6-FCED-1142-AFB7C7A2B54B}"/>
              </a:ext>
            </a:extLst>
          </p:cNvPr>
          <p:cNvSpPr txBox="1"/>
          <p:nvPr/>
        </p:nvSpPr>
        <p:spPr>
          <a:xfrm>
            <a:off x="8088086" y="2220685"/>
            <a:ext cx="3243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https://github.com/danielkieuu/CSC2003-B1/blob/main/Communication/readme.md#flowchart-3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E6DD6D23-5DBC-EBB1-1097-98EF69FF1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9632" y="1975856"/>
            <a:ext cx="2819290" cy="4251960"/>
          </a:xfrm>
        </p:spPr>
      </p:pic>
    </p:spTree>
    <p:extLst>
      <p:ext uri="{BB962C8B-B14F-4D97-AF65-F5344CB8AC3E}">
        <p14:creationId xmlns:p14="http://schemas.microsoft.com/office/powerpoint/2010/main" val="114404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C8ED-1D35-D78C-51CD-8B24A235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Communications (Call Graph)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41867D6-E152-B219-3D16-968CDC16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51" y="1929992"/>
            <a:ext cx="9354353" cy="45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8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8D532-673E-B723-2043-07D94EF85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SG" sz="7200"/>
              <a:t>Overview of system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8E756"/>
          </a:solidFill>
          <a:ln w="38100" cap="rnd">
            <a:solidFill>
              <a:srgbClr val="F8E75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1CB5-82D5-52B3-8F43-D44DACC95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SG"/>
              <a:t>5 separate modules will be connected to 1 MSP Board, forming 1 car</a:t>
            </a:r>
          </a:p>
          <a:p>
            <a:pPr lvl="1">
              <a:lnSpc>
                <a:spcPct val="100000"/>
              </a:lnSpc>
            </a:pPr>
            <a:r>
              <a:rPr lang="en-SG" sz="2800"/>
              <a:t>Motor Control</a:t>
            </a:r>
          </a:p>
          <a:p>
            <a:pPr lvl="1">
              <a:lnSpc>
                <a:spcPct val="100000"/>
              </a:lnSpc>
            </a:pPr>
            <a:r>
              <a:rPr lang="en-SG" sz="2800"/>
              <a:t>Infrared (Encoder + Barcode)</a:t>
            </a:r>
          </a:p>
          <a:p>
            <a:pPr lvl="1">
              <a:lnSpc>
                <a:spcPct val="100000"/>
              </a:lnSpc>
            </a:pPr>
            <a:r>
              <a:rPr lang="en-SG" sz="2800"/>
              <a:t>Ultrasonic &amp; Accelerometer</a:t>
            </a:r>
          </a:p>
          <a:p>
            <a:pPr lvl="1">
              <a:lnSpc>
                <a:spcPct val="100000"/>
              </a:lnSpc>
            </a:pPr>
            <a:r>
              <a:rPr lang="en-SG" sz="2800"/>
              <a:t>Communications</a:t>
            </a:r>
          </a:p>
          <a:p>
            <a:pPr lvl="1">
              <a:lnSpc>
                <a:spcPct val="100000"/>
              </a:lnSpc>
            </a:pPr>
            <a:r>
              <a:rPr lang="en-SG" sz="2800"/>
              <a:t>Mapping &amp; Navigation</a:t>
            </a:r>
          </a:p>
          <a:p>
            <a:pPr>
              <a:lnSpc>
                <a:spcPct val="100000"/>
              </a:lnSpc>
            </a:pPr>
            <a:r>
              <a:rPr lang="en-SG"/>
              <a:t>Certain modules may be interdependent on one another for </a:t>
            </a:r>
            <a:r>
              <a:rPr lang="en-SG" err="1"/>
              <a:t>eg</a:t>
            </a:r>
            <a:r>
              <a:rPr lang="en-SG"/>
              <a:t>: Mapping requires Ultrasonic and Motor control</a:t>
            </a:r>
          </a:p>
        </p:txBody>
      </p:sp>
      <p:pic>
        <p:nvPicPr>
          <p:cNvPr id="15" name="Picture 4" descr="Electronics protoboard">
            <a:extLst>
              <a:ext uri="{FF2B5EF4-FFF2-40B4-BE49-F238E27FC236}">
                <a16:creationId xmlns:a16="http://schemas.microsoft.com/office/drawing/2014/main" id="{1395BDBA-0272-6CE1-F50B-EF6922E19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r="4433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311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C8ED-1D35-D78C-51CD-8B24A235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Communications (</a:t>
            </a:r>
            <a:r>
              <a:rPr lang="en-US">
                <a:ea typeface="+mj-lt"/>
                <a:cs typeface="+mj-lt"/>
              </a:rPr>
              <a:t>Data-flow)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649C831-0042-0078-F29C-9F081C7A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52" y="1954665"/>
            <a:ext cx="10577847" cy="459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37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FC8ED-1D35-D78C-51CD-8B24A235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Communications (Flowchart)</a:t>
            </a:r>
          </a:p>
        </p:txBody>
      </p:sp>
      <p:pic>
        <p:nvPicPr>
          <p:cNvPr id="4" name="Picture 4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FA839D50-46A6-2464-9B39-0502B66D5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151" y="1877291"/>
            <a:ext cx="6535358" cy="4538596"/>
          </a:xfrm>
        </p:spPr>
      </p:pic>
    </p:spTree>
    <p:extLst>
      <p:ext uri="{BB962C8B-B14F-4D97-AF65-F5344CB8AC3E}">
        <p14:creationId xmlns:p14="http://schemas.microsoft.com/office/powerpoint/2010/main" val="1421608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934F-2EA9-F545-2631-2319FE62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&amp; navigation (Features)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C15B-0F98-07EA-36E3-042332B61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Mapping out the arena into nodes </a:t>
            </a:r>
          </a:p>
          <a:p>
            <a:r>
              <a:rPr lang="en-US"/>
              <a:t>Checking node neighbors (spin)</a:t>
            </a:r>
          </a:p>
          <a:p>
            <a:r>
              <a:rPr lang="en-US"/>
              <a:t>Traversing to un-traversed nodes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84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934F-2EA9-F545-2631-2319FE62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&amp; navigation (CALL GRAPH)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C15B-0F98-07EA-36E3-042332B61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C870CF-2199-DBA4-F016-E617B1ADBC86}"/>
              </a:ext>
            </a:extLst>
          </p:cNvPr>
          <p:cNvGrpSpPr/>
          <p:nvPr/>
        </p:nvGrpSpPr>
        <p:grpSpPr>
          <a:xfrm>
            <a:off x="5000846" y="1865519"/>
            <a:ext cx="2753833" cy="1307805"/>
            <a:chOff x="4859078" y="2121195"/>
            <a:chExt cx="2753833" cy="13078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627F5B-0349-1700-E400-4E789F8A59F2}"/>
                </a:ext>
              </a:extLst>
            </p:cNvPr>
            <p:cNvSpPr/>
            <p:nvPr/>
          </p:nvSpPr>
          <p:spPr>
            <a:xfrm>
              <a:off x="4859078" y="2121195"/>
              <a:ext cx="2753833" cy="130780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/>
                <a:t> 	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9818F3-727B-7BE4-081F-B6051748C0D5}"/>
                </a:ext>
              </a:extLst>
            </p:cNvPr>
            <p:cNvSpPr txBox="1"/>
            <p:nvPr/>
          </p:nvSpPr>
          <p:spPr>
            <a:xfrm>
              <a:off x="5293906" y="2480044"/>
              <a:ext cx="1903228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SG" sz="3200" b="1"/>
                <a:t>MAPPING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0848B29-DE66-33F0-249C-9FE89E9D6EB0}"/>
              </a:ext>
            </a:extLst>
          </p:cNvPr>
          <p:cNvSpPr/>
          <p:nvPr/>
        </p:nvSpPr>
        <p:spPr>
          <a:xfrm>
            <a:off x="3156984" y="3681558"/>
            <a:ext cx="2052084" cy="10428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0B1C96-E2CE-E6D5-2B28-D63ACC7FEA8E}"/>
              </a:ext>
            </a:extLst>
          </p:cNvPr>
          <p:cNvSpPr/>
          <p:nvPr/>
        </p:nvSpPr>
        <p:spPr>
          <a:xfrm>
            <a:off x="5351721" y="3681558"/>
            <a:ext cx="2052084" cy="10428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F63C-DF14-65FD-8B92-3BFBF3544FD3}"/>
              </a:ext>
            </a:extLst>
          </p:cNvPr>
          <p:cNvSpPr/>
          <p:nvPr/>
        </p:nvSpPr>
        <p:spPr>
          <a:xfrm>
            <a:off x="7546458" y="3684676"/>
            <a:ext cx="2052084" cy="104284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D4A4C7-F586-FEA8-996A-17D5D5D9D1EE}"/>
              </a:ext>
            </a:extLst>
          </p:cNvPr>
          <p:cNvCxnSpPr/>
          <p:nvPr/>
        </p:nvCxnSpPr>
        <p:spPr>
          <a:xfrm>
            <a:off x="6377764" y="3216133"/>
            <a:ext cx="25682" cy="46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F8B10E-D51F-9DC1-0B59-3A9FF750B7B7}"/>
              </a:ext>
            </a:extLst>
          </p:cNvPr>
          <p:cNvCxnSpPr>
            <a:cxnSpLocks/>
          </p:cNvCxnSpPr>
          <p:nvPr/>
        </p:nvCxnSpPr>
        <p:spPr>
          <a:xfrm flipH="1">
            <a:off x="4183026" y="3105703"/>
            <a:ext cx="1631212" cy="575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17CF98-9AE3-3DEF-D9F1-15307E1A69F9}"/>
              </a:ext>
            </a:extLst>
          </p:cNvPr>
          <p:cNvCxnSpPr/>
          <p:nvPr/>
        </p:nvCxnSpPr>
        <p:spPr>
          <a:xfrm flipH="1" flipV="1">
            <a:off x="7416657" y="2939800"/>
            <a:ext cx="970709" cy="76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D9F88F-50ED-11B4-475A-177248383AC5}"/>
              </a:ext>
            </a:extLst>
          </p:cNvPr>
          <p:cNvSpPr txBox="1"/>
          <p:nvPr/>
        </p:nvSpPr>
        <p:spPr>
          <a:xfrm>
            <a:off x="3444834" y="3891270"/>
            <a:ext cx="148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/>
              <a:t>PWM + PID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4C9DC4-B8FA-9197-D32F-754F1E94587D}"/>
              </a:ext>
            </a:extLst>
          </p:cNvPr>
          <p:cNvSpPr txBox="1"/>
          <p:nvPr/>
        </p:nvSpPr>
        <p:spPr>
          <a:xfrm>
            <a:off x="5639251" y="3897160"/>
            <a:ext cx="148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/>
              <a:t>Ultrasonic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DA296-6B5E-2AF6-44EB-CDC1105448A1}"/>
              </a:ext>
            </a:extLst>
          </p:cNvPr>
          <p:cNvSpPr txBox="1"/>
          <p:nvPr/>
        </p:nvSpPr>
        <p:spPr>
          <a:xfrm>
            <a:off x="7712607" y="3897156"/>
            <a:ext cx="175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/>
              <a:t>Communications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CFDBB2-4C1E-7DD7-FA47-7620C8F71F68}"/>
              </a:ext>
            </a:extLst>
          </p:cNvPr>
          <p:cNvSpPr/>
          <p:nvPr/>
        </p:nvSpPr>
        <p:spPr>
          <a:xfrm>
            <a:off x="3292770" y="5235188"/>
            <a:ext cx="1769878" cy="10428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B86A52-91A9-1337-F749-CA5F87E9F93C}"/>
              </a:ext>
            </a:extLst>
          </p:cNvPr>
          <p:cNvSpPr/>
          <p:nvPr/>
        </p:nvSpPr>
        <p:spPr>
          <a:xfrm>
            <a:off x="5526272" y="5247073"/>
            <a:ext cx="1769878" cy="10428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42980C-3BE0-C9F0-BDCD-898D01A47B8E}"/>
              </a:ext>
            </a:extLst>
          </p:cNvPr>
          <p:cNvSpPr/>
          <p:nvPr/>
        </p:nvSpPr>
        <p:spPr>
          <a:xfrm>
            <a:off x="7759775" y="5247073"/>
            <a:ext cx="1769878" cy="104284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1A82DBC-93B2-4298-70C8-78D933A485C6}"/>
              </a:ext>
            </a:extLst>
          </p:cNvPr>
          <p:cNvCxnSpPr/>
          <p:nvPr/>
        </p:nvCxnSpPr>
        <p:spPr>
          <a:xfrm flipH="1">
            <a:off x="6387285" y="4727518"/>
            <a:ext cx="3" cy="502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4651E8-295D-2766-C4E7-25495B81430D}"/>
              </a:ext>
            </a:extLst>
          </p:cNvPr>
          <p:cNvCxnSpPr/>
          <p:nvPr/>
        </p:nvCxnSpPr>
        <p:spPr>
          <a:xfrm flipH="1">
            <a:off x="4230107" y="4755164"/>
            <a:ext cx="1" cy="49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DFD32C1-8F40-6BA7-A446-081C454231F5}"/>
              </a:ext>
            </a:extLst>
          </p:cNvPr>
          <p:cNvSpPr txBox="1"/>
          <p:nvPr/>
        </p:nvSpPr>
        <p:spPr>
          <a:xfrm>
            <a:off x="3521890" y="5411969"/>
            <a:ext cx="140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/>
              <a:t>Motor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31EE48-9219-B28C-7CCA-B96AE39D3BDD}"/>
              </a:ext>
            </a:extLst>
          </p:cNvPr>
          <p:cNvSpPr txBox="1"/>
          <p:nvPr/>
        </p:nvSpPr>
        <p:spPr>
          <a:xfrm>
            <a:off x="5720116" y="5411969"/>
            <a:ext cx="140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/>
              <a:t>HR-SC04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26591C-D9B5-4CF9-A112-CDC23592DAE5}"/>
              </a:ext>
            </a:extLst>
          </p:cNvPr>
          <p:cNvSpPr txBox="1"/>
          <p:nvPr/>
        </p:nvSpPr>
        <p:spPr>
          <a:xfrm>
            <a:off x="7980078" y="5411969"/>
            <a:ext cx="1406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/>
              <a:t>ESP01-WIFI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F2A0EF-452A-041C-1B37-BD11D766E139}"/>
              </a:ext>
            </a:extLst>
          </p:cNvPr>
          <p:cNvCxnSpPr>
            <a:cxnSpLocks/>
          </p:cNvCxnSpPr>
          <p:nvPr/>
        </p:nvCxnSpPr>
        <p:spPr>
          <a:xfrm flipH="1">
            <a:off x="8635186" y="4757216"/>
            <a:ext cx="9528" cy="48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900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934F-2EA9-F545-2631-2319FE62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&amp; navigation (FLOWCHART)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C15B-0F98-07EA-36E3-042332B61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2E9ADB65-6CA8-43D7-83C4-A80EA86E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5" y="2088126"/>
            <a:ext cx="1865978" cy="4488425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69BB171-C5B9-2CC5-303F-374C9E49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83" y="1838632"/>
            <a:ext cx="1567616" cy="5036575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5DBE4E72-5E29-31E6-3EA3-B43B6713B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335" y="2086880"/>
            <a:ext cx="3431458" cy="458924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FF5ADF6-A799-5E78-BDFD-4ED536051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525" y="1936955"/>
            <a:ext cx="2714337" cy="48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7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934F-2EA9-F545-2631-2319FE62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&amp; navigation (FLOWCHART)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C15B-0F98-07EA-36E3-042332B61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918BBFA-E631-235C-6B99-6E032EC4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5" y="1925338"/>
            <a:ext cx="3394587" cy="4998357"/>
          </a:xfrm>
          <a:prstGeom prst="rect">
            <a:avLst/>
          </a:prstGeom>
        </p:spPr>
      </p:pic>
      <p:pic>
        <p:nvPicPr>
          <p:cNvPr id="5" name="Picture 9" descr="Diagram&#10;&#10;Description automatically generated">
            <a:extLst>
              <a:ext uri="{FF2B5EF4-FFF2-40B4-BE49-F238E27FC236}">
                <a16:creationId xmlns:a16="http://schemas.microsoft.com/office/drawing/2014/main" id="{20FEFD73-2218-13F2-B75B-D5E22FE4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534" y="2072149"/>
            <a:ext cx="3087319" cy="4704735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F154E5A0-A1B4-ED8C-01CC-8B74BEF21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690" y="1934868"/>
            <a:ext cx="3787876" cy="46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934F-2EA9-F545-2631-2319FE62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&amp; navigation (FLOWCHART)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C15B-0F98-07EA-36E3-042332B61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7CED0CE-E783-1840-F6C9-94222317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931193"/>
            <a:ext cx="1321594" cy="4769643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89176827-7663-C287-2069-A1F7CA1E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545" y="2038350"/>
            <a:ext cx="1214910" cy="454342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637A189-DE71-5217-9ED6-424646CD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844" y="1371600"/>
            <a:ext cx="130031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58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FE616E-0E28-17AF-B5BE-E8739B33A64A}"/>
              </a:ext>
            </a:extLst>
          </p:cNvPr>
          <p:cNvGrpSpPr/>
          <p:nvPr/>
        </p:nvGrpSpPr>
        <p:grpSpPr>
          <a:xfrm>
            <a:off x="4558614" y="76180"/>
            <a:ext cx="2753833" cy="1307805"/>
            <a:chOff x="4859078" y="2121195"/>
            <a:chExt cx="2753833" cy="130780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9C100CD-E713-659F-8A4F-3089E5D946CD}"/>
                </a:ext>
              </a:extLst>
            </p:cNvPr>
            <p:cNvSpPr/>
            <p:nvPr/>
          </p:nvSpPr>
          <p:spPr>
            <a:xfrm>
              <a:off x="4859078" y="2121195"/>
              <a:ext cx="2753833" cy="130780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/>
                <a:t> 	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B9AE08-B618-5EBC-1EA6-9DE436CBE90A}"/>
                </a:ext>
              </a:extLst>
            </p:cNvPr>
            <p:cNvSpPr txBox="1"/>
            <p:nvPr/>
          </p:nvSpPr>
          <p:spPr>
            <a:xfrm>
              <a:off x="5284381" y="2594344"/>
              <a:ext cx="1903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/>
                <a:t>‘Drunken’ Robotic Car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6A52CE-B82C-ABE0-12D5-3A538F69C13E}"/>
              </a:ext>
            </a:extLst>
          </p:cNvPr>
          <p:cNvCxnSpPr>
            <a:cxnSpLocks/>
          </p:cNvCxnSpPr>
          <p:nvPr/>
        </p:nvCxnSpPr>
        <p:spPr>
          <a:xfrm>
            <a:off x="5989959" y="1383985"/>
            <a:ext cx="330" cy="259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D2189-0E40-39E9-5809-554BF0CCD34A}"/>
              </a:ext>
            </a:extLst>
          </p:cNvPr>
          <p:cNvCxnSpPr>
            <a:cxnSpLocks/>
          </p:cNvCxnSpPr>
          <p:nvPr/>
        </p:nvCxnSpPr>
        <p:spPr>
          <a:xfrm flipH="1">
            <a:off x="3909395" y="1263526"/>
            <a:ext cx="1207394" cy="165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B55D6C-3274-8203-5525-07F43B852B0B}"/>
              </a:ext>
            </a:extLst>
          </p:cNvPr>
          <p:cNvCxnSpPr/>
          <p:nvPr/>
        </p:nvCxnSpPr>
        <p:spPr>
          <a:xfrm flipH="1">
            <a:off x="2178789" y="730083"/>
            <a:ext cx="2379825" cy="144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DEA4FE-AB19-8F3C-5318-8D27D1A8A8AC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083037" y="1113576"/>
            <a:ext cx="1451918" cy="179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6999B1-2413-5B0D-5C67-F995C20BCDEF}"/>
              </a:ext>
            </a:extLst>
          </p:cNvPr>
          <p:cNvCxnSpPr>
            <a:cxnSpLocks/>
          </p:cNvCxnSpPr>
          <p:nvPr/>
        </p:nvCxnSpPr>
        <p:spPr>
          <a:xfrm>
            <a:off x="7326054" y="730083"/>
            <a:ext cx="2685987" cy="1352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2F3E30-5F10-21A5-5D0E-F030819E466E}"/>
              </a:ext>
            </a:extLst>
          </p:cNvPr>
          <p:cNvGrpSpPr/>
          <p:nvPr/>
        </p:nvGrpSpPr>
        <p:grpSpPr>
          <a:xfrm>
            <a:off x="2590800" y="2907558"/>
            <a:ext cx="2052084" cy="1042842"/>
            <a:chOff x="520015" y="1899023"/>
            <a:chExt cx="2052084" cy="10428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FAB6DC-77AC-3EB8-9FD4-042FCD4CD386}"/>
                </a:ext>
              </a:extLst>
            </p:cNvPr>
            <p:cNvSpPr/>
            <p:nvPr/>
          </p:nvSpPr>
          <p:spPr>
            <a:xfrm>
              <a:off x="520015" y="1899023"/>
              <a:ext cx="2052084" cy="1042842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F7DA9A-D402-402B-24C2-97312E605951}"/>
                </a:ext>
              </a:extLst>
            </p:cNvPr>
            <p:cNvSpPr txBox="1"/>
            <p:nvPr/>
          </p:nvSpPr>
          <p:spPr>
            <a:xfrm>
              <a:off x="802220" y="2136178"/>
              <a:ext cx="1487673" cy="584775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PWM + PID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58E3AB-8076-4B39-472B-CF5E8EEB5C67}"/>
              </a:ext>
            </a:extLst>
          </p:cNvPr>
          <p:cNvGrpSpPr/>
          <p:nvPr/>
        </p:nvGrpSpPr>
        <p:grpSpPr>
          <a:xfrm>
            <a:off x="9845916" y="1891270"/>
            <a:ext cx="2052084" cy="1042842"/>
            <a:chOff x="8406389" y="3147541"/>
            <a:chExt cx="2052084" cy="1042842"/>
          </a:xfrm>
          <a:solidFill>
            <a:srgbClr val="FFFF00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A4096B-368F-4E26-33D3-1440ABA687BD}"/>
                </a:ext>
              </a:extLst>
            </p:cNvPr>
            <p:cNvSpPr/>
            <p:nvPr/>
          </p:nvSpPr>
          <p:spPr>
            <a:xfrm>
              <a:off x="8406389" y="3147541"/>
              <a:ext cx="2052084" cy="104284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D418BB-3F55-6B56-4159-A1C0A80DD634}"/>
                </a:ext>
              </a:extLst>
            </p:cNvPr>
            <p:cNvSpPr txBox="1"/>
            <p:nvPr/>
          </p:nvSpPr>
          <p:spPr>
            <a:xfrm>
              <a:off x="8693919" y="3363143"/>
              <a:ext cx="1487673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Ultrasonic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DAF999-116F-15EB-3C62-ED23C46F3F3F}"/>
              </a:ext>
            </a:extLst>
          </p:cNvPr>
          <p:cNvGrpSpPr/>
          <p:nvPr/>
        </p:nvGrpSpPr>
        <p:grpSpPr>
          <a:xfrm>
            <a:off x="4964247" y="3979934"/>
            <a:ext cx="2052084" cy="1042842"/>
            <a:chOff x="7546458" y="3684676"/>
            <a:chExt cx="2052084" cy="104284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720729-710C-7D02-6622-8CFF461EA49A}"/>
                </a:ext>
              </a:extLst>
            </p:cNvPr>
            <p:cNvSpPr/>
            <p:nvPr/>
          </p:nvSpPr>
          <p:spPr>
            <a:xfrm>
              <a:off x="7546458" y="3684676"/>
              <a:ext cx="2052084" cy="104284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0D4429-327F-8374-0A76-FAE9668ACBBC}"/>
                </a:ext>
              </a:extLst>
            </p:cNvPr>
            <p:cNvSpPr txBox="1"/>
            <p:nvPr/>
          </p:nvSpPr>
          <p:spPr>
            <a:xfrm>
              <a:off x="7686862" y="3867622"/>
              <a:ext cx="1758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Communications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2806CF-3319-0AA2-5FAA-B5A3A6BEAE37}"/>
              </a:ext>
            </a:extLst>
          </p:cNvPr>
          <p:cNvGrpSpPr/>
          <p:nvPr/>
        </p:nvGrpSpPr>
        <p:grpSpPr>
          <a:xfrm>
            <a:off x="7508913" y="2908804"/>
            <a:ext cx="2052084" cy="1042842"/>
            <a:chOff x="10183427" y="5470897"/>
            <a:chExt cx="2052084" cy="104284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6C3DC63-76F6-6B4A-BD7D-5D2216092588}"/>
                </a:ext>
              </a:extLst>
            </p:cNvPr>
            <p:cNvSpPr/>
            <p:nvPr/>
          </p:nvSpPr>
          <p:spPr>
            <a:xfrm>
              <a:off x="10183427" y="5470897"/>
              <a:ext cx="2052084" cy="10428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9E7D92-5EF0-4115-C8B0-7F4A04A00AD2}"/>
                </a:ext>
              </a:extLst>
            </p:cNvPr>
            <p:cNvSpPr txBox="1"/>
            <p:nvPr/>
          </p:nvSpPr>
          <p:spPr>
            <a:xfrm>
              <a:off x="10424511" y="5667128"/>
              <a:ext cx="1487673" cy="5847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Mapping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D5E874-9A97-67A8-9FB9-815AB29FBB70}"/>
              </a:ext>
            </a:extLst>
          </p:cNvPr>
          <p:cNvGrpSpPr/>
          <p:nvPr/>
        </p:nvGrpSpPr>
        <p:grpSpPr>
          <a:xfrm>
            <a:off x="258663" y="1892219"/>
            <a:ext cx="2052084" cy="1042842"/>
            <a:chOff x="3156984" y="3681558"/>
            <a:chExt cx="2052084" cy="104284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53E40C-7C4B-433F-6CEB-08902F69CD15}"/>
                </a:ext>
              </a:extLst>
            </p:cNvPr>
            <p:cNvSpPr/>
            <p:nvPr/>
          </p:nvSpPr>
          <p:spPr>
            <a:xfrm>
              <a:off x="3156984" y="3681558"/>
              <a:ext cx="2052084" cy="104284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E202B1-784B-BE67-2104-967EB3DA2E02}"/>
                </a:ext>
              </a:extLst>
            </p:cNvPr>
            <p:cNvSpPr txBox="1"/>
            <p:nvPr/>
          </p:nvSpPr>
          <p:spPr>
            <a:xfrm>
              <a:off x="3475336" y="3896798"/>
              <a:ext cx="1487673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Infrared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88CF8A3-2B88-C599-E1BE-2A9CF3A92AA3}"/>
              </a:ext>
            </a:extLst>
          </p:cNvPr>
          <p:cNvCxnSpPr/>
          <p:nvPr/>
        </p:nvCxnSpPr>
        <p:spPr>
          <a:xfrm flipH="1">
            <a:off x="3600735" y="3982811"/>
            <a:ext cx="13608" cy="173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8B560-C0B9-F6EA-A7ED-2FC021108747}"/>
              </a:ext>
            </a:extLst>
          </p:cNvPr>
          <p:cNvCxnSpPr/>
          <p:nvPr/>
        </p:nvCxnSpPr>
        <p:spPr>
          <a:xfrm flipH="1">
            <a:off x="10933189" y="2934112"/>
            <a:ext cx="1" cy="275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1E16B5B-62D6-4317-D672-F156B08B0865}"/>
              </a:ext>
            </a:extLst>
          </p:cNvPr>
          <p:cNvGrpSpPr/>
          <p:nvPr/>
        </p:nvGrpSpPr>
        <p:grpSpPr>
          <a:xfrm>
            <a:off x="2720131" y="5732275"/>
            <a:ext cx="1769878" cy="1042842"/>
            <a:chOff x="583809" y="3446274"/>
            <a:chExt cx="1769878" cy="104284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F2DB12-B25D-4437-9179-0A2E291F5D15}"/>
                </a:ext>
              </a:extLst>
            </p:cNvPr>
            <p:cNvSpPr/>
            <p:nvPr/>
          </p:nvSpPr>
          <p:spPr>
            <a:xfrm>
              <a:off x="583809" y="3446274"/>
              <a:ext cx="1769878" cy="10428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D4C6823-B497-BF2A-3F8A-3A575E046DE7}"/>
                </a:ext>
              </a:extLst>
            </p:cNvPr>
            <p:cNvSpPr txBox="1"/>
            <p:nvPr/>
          </p:nvSpPr>
          <p:spPr>
            <a:xfrm>
              <a:off x="802220" y="3622630"/>
              <a:ext cx="1406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4000"/>
                <a:t>Motor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6E688D-5A9C-213D-5B31-1E6A23A960D3}"/>
              </a:ext>
            </a:extLst>
          </p:cNvPr>
          <p:cNvGrpSpPr/>
          <p:nvPr/>
        </p:nvGrpSpPr>
        <p:grpSpPr>
          <a:xfrm>
            <a:off x="10045267" y="5726475"/>
            <a:ext cx="1769878" cy="1042842"/>
            <a:chOff x="5117267" y="3445849"/>
            <a:chExt cx="1769878" cy="104284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CDACDF3-FE13-9F44-D87D-A13442BB27E2}"/>
                </a:ext>
              </a:extLst>
            </p:cNvPr>
            <p:cNvSpPr/>
            <p:nvPr/>
          </p:nvSpPr>
          <p:spPr>
            <a:xfrm>
              <a:off x="5117267" y="3445849"/>
              <a:ext cx="1769878" cy="10428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6CDC5B-B26A-9581-D038-27BE51D7EE66}"/>
                </a:ext>
              </a:extLst>
            </p:cNvPr>
            <p:cNvSpPr txBox="1"/>
            <p:nvPr/>
          </p:nvSpPr>
          <p:spPr>
            <a:xfrm>
              <a:off x="5277884" y="3622630"/>
              <a:ext cx="14068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4000"/>
                <a:t>HR-SC04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C3B11A-24AB-9942-0A88-D75E0DBE88E7}"/>
              </a:ext>
            </a:extLst>
          </p:cNvPr>
          <p:cNvGrpSpPr/>
          <p:nvPr/>
        </p:nvGrpSpPr>
        <p:grpSpPr>
          <a:xfrm>
            <a:off x="5162106" y="5736930"/>
            <a:ext cx="1769878" cy="1042842"/>
            <a:chOff x="7328630" y="3428979"/>
            <a:chExt cx="1769878" cy="104284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D70AB-8BC1-6EAC-C391-B47D54A15BB6}"/>
                </a:ext>
              </a:extLst>
            </p:cNvPr>
            <p:cNvSpPr/>
            <p:nvPr/>
          </p:nvSpPr>
          <p:spPr>
            <a:xfrm>
              <a:off x="7328630" y="3428979"/>
              <a:ext cx="1769878" cy="10428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D42D3D-93F4-6473-6C69-AFFDE666BC15}"/>
                </a:ext>
              </a:extLst>
            </p:cNvPr>
            <p:cNvSpPr txBox="1"/>
            <p:nvPr/>
          </p:nvSpPr>
          <p:spPr>
            <a:xfrm>
              <a:off x="7537846" y="3622630"/>
              <a:ext cx="140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ESP01-WIFI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B68BEAE-6231-CF19-1C66-F901CDA823ED}"/>
              </a:ext>
            </a:extLst>
          </p:cNvPr>
          <p:cNvGrpSpPr/>
          <p:nvPr/>
        </p:nvGrpSpPr>
        <p:grpSpPr>
          <a:xfrm>
            <a:off x="394606" y="5696209"/>
            <a:ext cx="1769878" cy="1042842"/>
            <a:chOff x="2850538" y="3445849"/>
            <a:chExt cx="1769878" cy="104284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D11C25-141B-EA09-F762-D3D5C7792276}"/>
                </a:ext>
              </a:extLst>
            </p:cNvPr>
            <p:cNvSpPr/>
            <p:nvPr/>
          </p:nvSpPr>
          <p:spPr>
            <a:xfrm>
              <a:off x="2850538" y="3445849"/>
              <a:ext cx="1769878" cy="10428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50D687-5C0B-8400-1B65-4A173FE6E0CE}"/>
                </a:ext>
              </a:extLst>
            </p:cNvPr>
            <p:cNvSpPr txBox="1"/>
            <p:nvPr/>
          </p:nvSpPr>
          <p:spPr>
            <a:xfrm>
              <a:off x="3042157" y="3517711"/>
              <a:ext cx="14068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Encoder + Barcode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507F61-1B66-2306-20D5-5CDFBA8FF29C}"/>
              </a:ext>
            </a:extLst>
          </p:cNvPr>
          <p:cNvCxnSpPr>
            <a:cxnSpLocks/>
          </p:cNvCxnSpPr>
          <p:nvPr/>
        </p:nvCxnSpPr>
        <p:spPr>
          <a:xfrm flipH="1">
            <a:off x="1285724" y="2934112"/>
            <a:ext cx="1" cy="275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43EE5-28D9-8613-9BC2-341CD17C5686}"/>
              </a:ext>
            </a:extLst>
          </p:cNvPr>
          <p:cNvCxnSpPr>
            <a:cxnSpLocks/>
          </p:cNvCxnSpPr>
          <p:nvPr/>
        </p:nvCxnSpPr>
        <p:spPr>
          <a:xfrm flipH="1">
            <a:off x="5989959" y="5058988"/>
            <a:ext cx="330" cy="670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4DD70E-0D76-B994-3077-C10A9FEA797E}"/>
              </a:ext>
            </a:extLst>
          </p:cNvPr>
          <p:cNvGrpSpPr/>
          <p:nvPr/>
        </p:nvGrpSpPr>
        <p:grpSpPr>
          <a:xfrm>
            <a:off x="9541903" y="2814291"/>
            <a:ext cx="750960" cy="471960"/>
            <a:chOff x="9541903" y="2814291"/>
            <a:chExt cx="750960" cy="4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7FD0134-0FFF-FE07-E006-4E1D12BF534B}"/>
                    </a:ext>
                  </a:extLst>
                </p14:cNvPr>
                <p14:cNvContentPartPr/>
                <p14:nvPr/>
              </p14:nvContentPartPr>
              <p14:xfrm>
                <a:off x="9541903" y="2814291"/>
                <a:ext cx="701640" cy="471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7FD0134-0FFF-FE07-E006-4E1D12BF534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32903" y="2805291"/>
                  <a:ext cx="7192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1335DD-8776-DA58-A56B-133534CBE45E}"/>
                    </a:ext>
                  </a:extLst>
                </p14:cNvPr>
                <p14:cNvContentPartPr/>
                <p14:nvPr/>
              </p14:nvContentPartPr>
              <p14:xfrm>
                <a:off x="9940063" y="2818611"/>
                <a:ext cx="352800" cy="213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1335DD-8776-DA58-A56B-133534CBE4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31054" y="2809611"/>
                  <a:ext cx="370458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33B1830-DC17-89EC-A683-CCC6F3DE39C3}"/>
                  </a:ext>
                </a:extLst>
              </p14:cNvPr>
              <p14:cNvContentPartPr/>
              <p14:nvPr/>
            </p14:nvContentPartPr>
            <p14:xfrm>
              <a:off x="4644103" y="3122451"/>
              <a:ext cx="2843640" cy="2905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33B1830-DC17-89EC-A683-CCC6F3DE39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5103" y="3113462"/>
                <a:ext cx="2861280" cy="308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25637CD-8E1A-5F6F-9261-A361234E10BA}"/>
                  </a:ext>
                </a:extLst>
              </p14:cNvPr>
              <p14:cNvContentPartPr/>
              <p14:nvPr/>
            </p14:nvContentPartPr>
            <p14:xfrm>
              <a:off x="4636543" y="2932731"/>
              <a:ext cx="245880" cy="6649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25637CD-8E1A-5F6F-9261-A361234E10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7543" y="2923731"/>
                <a:ext cx="263520" cy="68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AABF2733-35A8-91F1-A574-0EA253568C1A}"/>
              </a:ext>
            </a:extLst>
          </p:cNvPr>
          <p:cNvGrpSpPr/>
          <p:nvPr/>
        </p:nvGrpSpPr>
        <p:grpSpPr>
          <a:xfrm>
            <a:off x="7006783" y="2924811"/>
            <a:ext cx="3727080" cy="1646280"/>
            <a:chOff x="7006783" y="2924811"/>
            <a:chExt cx="3727080" cy="164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1D23E43-DFAA-2A74-E6CC-CDED43E77EC2}"/>
                    </a:ext>
                  </a:extLst>
                </p14:cNvPr>
                <p14:cNvContentPartPr/>
                <p14:nvPr/>
              </p14:nvContentPartPr>
              <p14:xfrm>
                <a:off x="7006783" y="3846771"/>
                <a:ext cx="859320" cy="580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1D23E43-DFAA-2A74-E6CC-CDED43E77E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97783" y="3837771"/>
                  <a:ext cx="87696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FFAFD6-EA88-7492-5D94-E2A74C54C9D1}"/>
                    </a:ext>
                  </a:extLst>
                </p14:cNvPr>
                <p14:cNvContentPartPr/>
                <p14:nvPr/>
              </p14:nvContentPartPr>
              <p14:xfrm>
                <a:off x="7586383" y="3845331"/>
                <a:ext cx="340920" cy="182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FFAFD6-EA88-7492-5D94-E2A74C54C9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77392" y="3836331"/>
                  <a:ext cx="358541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7062FAF-50EF-7563-E657-29A76050D978}"/>
                    </a:ext>
                  </a:extLst>
                </p14:cNvPr>
                <p14:cNvContentPartPr/>
                <p14:nvPr/>
              </p14:nvContentPartPr>
              <p14:xfrm>
                <a:off x="7016143" y="2975571"/>
                <a:ext cx="3612960" cy="1595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7062FAF-50EF-7563-E657-29A76050D9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07143" y="2966571"/>
                  <a:ext cx="3630600" cy="16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1EACF4A-BBCC-56CB-12C0-98E85A86CFF4}"/>
                    </a:ext>
                  </a:extLst>
                </p14:cNvPr>
                <p14:cNvContentPartPr/>
                <p14:nvPr/>
              </p14:nvContentPartPr>
              <p14:xfrm>
                <a:off x="10302583" y="2924811"/>
                <a:ext cx="431280" cy="209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1EACF4A-BBCC-56CB-12C0-98E85A86CFF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93591" y="2915811"/>
                  <a:ext cx="448905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7651A29-9D4A-752A-268C-A3871162777A}"/>
              </a:ext>
            </a:extLst>
          </p:cNvPr>
          <p:cNvGrpSpPr/>
          <p:nvPr/>
        </p:nvGrpSpPr>
        <p:grpSpPr>
          <a:xfrm>
            <a:off x="4382743" y="3729771"/>
            <a:ext cx="623880" cy="633600"/>
            <a:chOff x="4382743" y="3729771"/>
            <a:chExt cx="623880" cy="63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3D74C2A-4DC0-1722-9AE3-7E00D60BF1BD}"/>
                    </a:ext>
                  </a:extLst>
                </p14:cNvPr>
                <p14:cNvContentPartPr/>
                <p14:nvPr/>
              </p14:nvContentPartPr>
              <p14:xfrm>
                <a:off x="4490743" y="3748131"/>
                <a:ext cx="515880" cy="615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3D74C2A-4DC0-1722-9AE3-7E00D60BF1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81743" y="3739131"/>
                  <a:ext cx="5335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F1BE616-071D-E02B-AB8E-B743EFE75A6E}"/>
                    </a:ext>
                  </a:extLst>
                </p14:cNvPr>
                <p14:cNvContentPartPr/>
                <p14:nvPr/>
              </p14:nvContentPartPr>
              <p14:xfrm>
                <a:off x="4382743" y="3729771"/>
                <a:ext cx="352440" cy="217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F1BE616-071D-E02B-AB8E-B743EFE75A6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73743" y="3720771"/>
                  <a:ext cx="37008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C540461-7FE6-0F64-C9D3-9736A9C889DA}"/>
                  </a:ext>
                </a:extLst>
              </p14:cNvPr>
              <p14:cNvContentPartPr/>
              <p14:nvPr/>
            </p14:nvContentPartPr>
            <p14:xfrm>
              <a:off x="1804063" y="2897811"/>
              <a:ext cx="3157200" cy="1711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C540461-7FE6-0F64-C9D3-9736A9C889D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95063" y="2888811"/>
                <a:ext cx="3174840" cy="17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F42793-1024-2BAB-A113-2C86D2EBFC22}"/>
                  </a:ext>
                </a:extLst>
              </p14:cNvPr>
              <p14:cNvContentPartPr/>
              <p14:nvPr/>
            </p14:nvContentPartPr>
            <p14:xfrm>
              <a:off x="1709743" y="2858931"/>
              <a:ext cx="276480" cy="2282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F42793-1024-2BAB-A113-2C86D2EBFC2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00743" y="2849945"/>
                <a:ext cx="294120" cy="245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939CBCD-277C-F63E-5609-0BC9268E3163}"/>
                  </a:ext>
                </a:extLst>
              </p14:cNvPr>
              <p14:cNvContentPartPr/>
              <p14:nvPr/>
            </p14:nvContentPartPr>
            <p14:xfrm>
              <a:off x="977503" y="406971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939CBCD-277C-F63E-5609-0BC9268E316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8503" y="39797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DCA70483-9537-57DE-A403-EB8405CA1FAD}"/>
              </a:ext>
            </a:extLst>
          </p:cNvPr>
          <p:cNvGrpSpPr/>
          <p:nvPr/>
        </p:nvGrpSpPr>
        <p:grpSpPr>
          <a:xfrm>
            <a:off x="2254063" y="2579985"/>
            <a:ext cx="607680" cy="489960"/>
            <a:chOff x="2254063" y="2579985"/>
            <a:chExt cx="60768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560C92-982F-9466-3533-32294394759D}"/>
                    </a:ext>
                  </a:extLst>
                </p14:cNvPr>
                <p14:cNvContentPartPr/>
                <p14:nvPr/>
              </p14:nvContentPartPr>
              <p14:xfrm>
                <a:off x="2254063" y="2579985"/>
                <a:ext cx="585000" cy="428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560C92-982F-9466-3533-3229439475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45063" y="2570985"/>
                  <a:ext cx="6026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971E91-28F8-9C88-C744-19B9413B4D06}"/>
                    </a:ext>
                  </a:extLst>
                </p14:cNvPr>
                <p14:cNvContentPartPr/>
                <p14:nvPr/>
              </p14:nvContentPartPr>
              <p14:xfrm>
                <a:off x="2601463" y="2779065"/>
                <a:ext cx="260280" cy="2908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971E91-28F8-9C88-C744-19B9413B4D0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92463" y="2770065"/>
                  <a:ext cx="27792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517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road, yellow&#10;&#10;Description automatically generated">
            <a:extLst>
              <a:ext uri="{FF2B5EF4-FFF2-40B4-BE49-F238E27FC236}">
                <a16:creationId xmlns:a16="http://schemas.microsoft.com/office/drawing/2014/main" id="{3F8956B4-3E63-8799-BD39-67E2B5FB0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023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AA0E0-964E-0851-C6EC-4707A476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800"/>
              <a:t>Call Graph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6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FE616E-0E28-17AF-B5BE-E8739B33A64A}"/>
              </a:ext>
            </a:extLst>
          </p:cNvPr>
          <p:cNvGrpSpPr/>
          <p:nvPr/>
        </p:nvGrpSpPr>
        <p:grpSpPr>
          <a:xfrm>
            <a:off x="4881941" y="108142"/>
            <a:ext cx="2180961" cy="963439"/>
            <a:chOff x="4859078" y="2121195"/>
            <a:chExt cx="2753833" cy="130780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9C100CD-E713-659F-8A4F-3089E5D946CD}"/>
                </a:ext>
              </a:extLst>
            </p:cNvPr>
            <p:cNvSpPr/>
            <p:nvPr/>
          </p:nvSpPr>
          <p:spPr>
            <a:xfrm>
              <a:off x="4859078" y="2121195"/>
              <a:ext cx="2753833" cy="130780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SG"/>
                <a:t> 	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B9AE08-B618-5EBC-1EA6-9DE436CBE90A}"/>
                </a:ext>
              </a:extLst>
            </p:cNvPr>
            <p:cNvSpPr txBox="1"/>
            <p:nvPr/>
          </p:nvSpPr>
          <p:spPr>
            <a:xfrm>
              <a:off x="5284379" y="2302020"/>
              <a:ext cx="1903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/>
                <a:t>‘Drunken’ Robotic Car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6A52CE-B82C-ABE0-12D5-3A538F69C13E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5972422" y="1071581"/>
            <a:ext cx="0" cy="711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DD2189-0E40-39E9-5809-554BF0CCD34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693605" y="2727687"/>
            <a:ext cx="707347" cy="10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B55D6C-3274-8203-5525-07F43B852B0B}"/>
              </a:ext>
            </a:extLst>
          </p:cNvPr>
          <p:cNvCxnSpPr>
            <a:cxnSpLocks/>
            <a:stCxn id="29" idx="2"/>
            <a:endCxn id="33" idx="6"/>
          </p:cNvCxnSpPr>
          <p:nvPr/>
        </p:nvCxnSpPr>
        <p:spPr>
          <a:xfrm flipH="1">
            <a:off x="3120435" y="2282626"/>
            <a:ext cx="1837343" cy="1145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6999B1-2413-5B0D-5C67-F995C20BCDEF}"/>
              </a:ext>
            </a:extLst>
          </p:cNvPr>
          <p:cNvCxnSpPr>
            <a:cxnSpLocks/>
            <a:stCxn id="29" idx="6"/>
            <a:endCxn id="9" idx="2"/>
          </p:cNvCxnSpPr>
          <p:nvPr/>
        </p:nvCxnSpPr>
        <p:spPr>
          <a:xfrm>
            <a:off x="7009862" y="2282626"/>
            <a:ext cx="2438894" cy="1145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2F3E30-5F10-21A5-5D0E-F030819E466E}"/>
              </a:ext>
            </a:extLst>
          </p:cNvPr>
          <p:cNvGrpSpPr/>
          <p:nvPr/>
        </p:nvGrpSpPr>
        <p:grpSpPr>
          <a:xfrm>
            <a:off x="3667563" y="3803548"/>
            <a:ext cx="2052084" cy="1042842"/>
            <a:chOff x="520015" y="1899023"/>
            <a:chExt cx="2052084" cy="10428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FAB6DC-77AC-3EB8-9FD4-042FCD4CD386}"/>
                </a:ext>
              </a:extLst>
            </p:cNvPr>
            <p:cNvSpPr/>
            <p:nvPr/>
          </p:nvSpPr>
          <p:spPr>
            <a:xfrm>
              <a:off x="520015" y="1899023"/>
              <a:ext cx="2052084" cy="1042842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F7DA9A-D402-402B-24C2-97312E605951}"/>
                </a:ext>
              </a:extLst>
            </p:cNvPr>
            <p:cNvSpPr txBox="1"/>
            <p:nvPr/>
          </p:nvSpPr>
          <p:spPr>
            <a:xfrm>
              <a:off x="802220" y="2136178"/>
              <a:ext cx="1487673" cy="584775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Motor Control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58E3AB-8076-4B39-472B-CF5E8EEB5C67}"/>
              </a:ext>
            </a:extLst>
          </p:cNvPr>
          <p:cNvGrpSpPr/>
          <p:nvPr/>
        </p:nvGrpSpPr>
        <p:grpSpPr>
          <a:xfrm>
            <a:off x="9448756" y="2906675"/>
            <a:ext cx="2067499" cy="1051445"/>
            <a:chOff x="8406389" y="3147541"/>
            <a:chExt cx="2067499" cy="1051445"/>
          </a:xfrm>
          <a:solidFill>
            <a:srgbClr val="FFFF00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A4096B-368F-4E26-33D3-1440ABA687BD}"/>
                </a:ext>
              </a:extLst>
            </p:cNvPr>
            <p:cNvSpPr/>
            <p:nvPr/>
          </p:nvSpPr>
          <p:spPr>
            <a:xfrm>
              <a:off x="8406389" y="3147541"/>
              <a:ext cx="2052084" cy="104284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D418BB-3F55-6B56-4159-A1C0A80DD634}"/>
                </a:ext>
              </a:extLst>
            </p:cNvPr>
            <p:cNvSpPr txBox="1"/>
            <p:nvPr/>
          </p:nvSpPr>
          <p:spPr>
            <a:xfrm>
              <a:off x="8459609" y="3244879"/>
              <a:ext cx="20142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Forward Distance Measurement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DAF999-116F-15EB-3C62-ED23C46F3F3F}"/>
              </a:ext>
            </a:extLst>
          </p:cNvPr>
          <p:cNvGrpSpPr/>
          <p:nvPr/>
        </p:nvGrpSpPr>
        <p:grpSpPr>
          <a:xfrm>
            <a:off x="6778130" y="3811669"/>
            <a:ext cx="2052084" cy="1042842"/>
            <a:chOff x="7546458" y="3684676"/>
            <a:chExt cx="2052084" cy="104284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5720729-710C-7D02-6622-8CFF461EA49A}"/>
                </a:ext>
              </a:extLst>
            </p:cNvPr>
            <p:cNvSpPr/>
            <p:nvPr/>
          </p:nvSpPr>
          <p:spPr>
            <a:xfrm>
              <a:off x="7546458" y="3684676"/>
              <a:ext cx="2052084" cy="104284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0D4429-327F-8374-0A76-FAE9668ACBBC}"/>
                </a:ext>
              </a:extLst>
            </p:cNvPr>
            <p:cNvSpPr txBox="1"/>
            <p:nvPr/>
          </p:nvSpPr>
          <p:spPr>
            <a:xfrm>
              <a:off x="7686862" y="3867622"/>
              <a:ext cx="17583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Communications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2806CF-3319-0AA2-5FAA-B5A3A6BEAE37}"/>
              </a:ext>
            </a:extLst>
          </p:cNvPr>
          <p:cNvGrpSpPr/>
          <p:nvPr/>
        </p:nvGrpSpPr>
        <p:grpSpPr>
          <a:xfrm>
            <a:off x="4957778" y="1761205"/>
            <a:ext cx="2052084" cy="1042842"/>
            <a:chOff x="10183427" y="5470897"/>
            <a:chExt cx="2052084" cy="104284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6C3DC63-76F6-6B4A-BD7D-5D2216092588}"/>
                </a:ext>
              </a:extLst>
            </p:cNvPr>
            <p:cNvSpPr/>
            <p:nvPr/>
          </p:nvSpPr>
          <p:spPr>
            <a:xfrm>
              <a:off x="10183427" y="5470897"/>
              <a:ext cx="2052084" cy="10428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9E7D92-5EF0-4115-C8B0-7F4A04A00AD2}"/>
                </a:ext>
              </a:extLst>
            </p:cNvPr>
            <p:cNvSpPr txBox="1"/>
            <p:nvPr/>
          </p:nvSpPr>
          <p:spPr>
            <a:xfrm>
              <a:off x="10424511" y="5667128"/>
              <a:ext cx="1487673" cy="5847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Mapping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D5E874-9A97-67A8-9FB9-815AB29FBB70}"/>
              </a:ext>
            </a:extLst>
          </p:cNvPr>
          <p:cNvGrpSpPr/>
          <p:nvPr/>
        </p:nvGrpSpPr>
        <p:grpSpPr>
          <a:xfrm>
            <a:off x="1068351" y="2906675"/>
            <a:ext cx="2052084" cy="1042842"/>
            <a:chOff x="3156984" y="3681558"/>
            <a:chExt cx="2052084" cy="104284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53E40C-7C4B-433F-6CEB-08902F69CD15}"/>
                </a:ext>
              </a:extLst>
            </p:cNvPr>
            <p:cNvSpPr/>
            <p:nvPr/>
          </p:nvSpPr>
          <p:spPr>
            <a:xfrm>
              <a:off x="3156984" y="3681558"/>
              <a:ext cx="2052084" cy="104284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8E202B1-784B-BE67-2104-967EB3DA2E02}"/>
                </a:ext>
              </a:extLst>
            </p:cNvPr>
            <p:cNvSpPr txBox="1"/>
            <p:nvPr/>
          </p:nvSpPr>
          <p:spPr>
            <a:xfrm>
              <a:off x="3219398" y="3950265"/>
              <a:ext cx="1825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Barcode Reader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88CF8A3-2B88-C599-E1BE-2A9CF3A92AA3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4693604" y="4846390"/>
            <a:ext cx="1" cy="72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98B560-C0B9-F6EA-A7ED-2FC021108747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10495844" y="3982811"/>
            <a:ext cx="13271" cy="849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1E16B5B-62D6-4317-D672-F156B08B0865}"/>
              </a:ext>
            </a:extLst>
          </p:cNvPr>
          <p:cNvGrpSpPr/>
          <p:nvPr/>
        </p:nvGrpSpPr>
        <p:grpSpPr>
          <a:xfrm>
            <a:off x="3813805" y="5577603"/>
            <a:ext cx="1769878" cy="1042842"/>
            <a:chOff x="583809" y="3446274"/>
            <a:chExt cx="1769878" cy="104284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F2DB12-B25D-4437-9179-0A2E291F5D15}"/>
                </a:ext>
              </a:extLst>
            </p:cNvPr>
            <p:cNvSpPr/>
            <p:nvPr/>
          </p:nvSpPr>
          <p:spPr>
            <a:xfrm>
              <a:off x="583809" y="3446274"/>
              <a:ext cx="1769878" cy="10428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D4C6823-B497-BF2A-3F8A-3A575E046DE7}"/>
                </a:ext>
              </a:extLst>
            </p:cNvPr>
            <p:cNvSpPr txBox="1"/>
            <p:nvPr/>
          </p:nvSpPr>
          <p:spPr>
            <a:xfrm>
              <a:off x="614607" y="3657883"/>
              <a:ext cx="16980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Motor Driver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6E688D-5A9C-213D-5B31-1E6A23A960D3}"/>
              </a:ext>
            </a:extLst>
          </p:cNvPr>
          <p:cNvGrpSpPr/>
          <p:nvPr/>
        </p:nvGrpSpPr>
        <p:grpSpPr>
          <a:xfrm>
            <a:off x="9610905" y="4832492"/>
            <a:ext cx="1769878" cy="1042842"/>
            <a:chOff x="5117267" y="3445849"/>
            <a:chExt cx="1769878" cy="104284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CDACDF3-FE13-9F44-D87D-A13442BB27E2}"/>
                </a:ext>
              </a:extLst>
            </p:cNvPr>
            <p:cNvSpPr/>
            <p:nvPr/>
          </p:nvSpPr>
          <p:spPr>
            <a:xfrm>
              <a:off x="5117267" y="3445849"/>
              <a:ext cx="1769878" cy="10428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6CDC5B-B26A-9581-D038-27BE51D7EE66}"/>
                </a:ext>
              </a:extLst>
            </p:cNvPr>
            <p:cNvSpPr txBox="1"/>
            <p:nvPr/>
          </p:nvSpPr>
          <p:spPr>
            <a:xfrm>
              <a:off x="5312073" y="3688572"/>
              <a:ext cx="140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HR-SC04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C3B11A-24AB-9942-0A88-D75E0DBE88E7}"/>
              </a:ext>
            </a:extLst>
          </p:cNvPr>
          <p:cNvGrpSpPr/>
          <p:nvPr/>
        </p:nvGrpSpPr>
        <p:grpSpPr>
          <a:xfrm>
            <a:off x="6941650" y="5577603"/>
            <a:ext cx="1769878" cy="1042842"/>
            <a:chOff x="7328630" y="3428979"/>
            <a:chExt cx="1769878" cy="104284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6D70AB-8BC1-6EAC-C391-B47D54A15BB6}"/>
                </a:ext>
              </a:extLst>
            </p:cNvPr>
            <p:cNvSpPr/>
            <p:nvPr/>
          </p:nvSpPr>
          <p:spPr>
            <a:xfrm>
              <a:off x="7328630" y="3428979"/>
              <a:ext cx="1769878" cy="10428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D42D3D-93F4-6473-6C69-AFFDE666BC15}"/>
                </a:ext>
              </a:extLst>
            </p:cNvPr>
            <p:cNvSpPr txBox="1"/>
            <p:nvPr/>
          </p:nvSpPr>
          <p:spPr>
            <a:xfrm>
              <a:off x="7537846" y="3622630"/>
              <a:ext cx="140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3200"/>
                <a:t>ESP01-WIFI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B68BEAE-6231-CF19-1C66-F901CDA823ED}"/>
              </a:ext>
            </a:extLst>
          </p:cNvPr>
          <p:cNvGrpSpPr/>
          <p:nvPr/>
        </p:nvGrpSpPr>
        <p:grpSpPr>
          <a:xfrm>
            <a:off x="1158387" y="4832492"/>
            <a:ext cx="1769878" cy="1042842"/>
            <a:chOff x="2850538" y="3445849"/>
            <a:chExt cx="1769878" cy="104284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D11C25-141B-EA09-F762-D3D5C7792276}"/>
                </a:ext>
              </a:extLst>
            </p:cNvPr>
            <p:cNvSpPr/>
            <p:nvPr/>
          </p:nvSpPr>
          <p:spPr>
            <a:xfrm>
              <a:off x="2850538" y="3445849"/>
              <a:ext cx="1769878" cy="10428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50D687-5C0B-8400-1B65-4A173FE6E0CE}"/>
                </a:ext>
              </a:extLst>
            </p:cNvPr>
            <p:cNvSpPr txBox="1"/>
            <p:nvPr/>
          </p:nvSpPr>
          <p:spPr>
            <a:xfrm>
              <a:off x="3027052" y="3688572"/>
              <a:ext cx="14068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800"/>
                <a:t>Infrared Sensor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507F61-1B66-2306-20D5-5CDFBA8FF29C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038305" y="3982811"/>
            <a:ext cx="5021" cy="849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43EE5-28D9-8613-9BC2-341CD17C5686}"/>
              </a:ext>
            </a:extLst>
          </p:cNvPr>
          <p:cNvCxnSpPr>
            <a:cxnSpLocks/>
          </p:cNvCxnSpPr>
          <p:nvPr/>
        </p:nvCxnSpPr>
        <p:spPr>
          <a:xfrm flipH="1">
            <a:off x="7845565" y="4880635"/>
            <a:ext cx="8705" cy="696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939CBCD-277C-F63E-5609-0BC9268E3163}"/>
                  </a:ext>
                </a:extLst>
              </p14:cNvPr>
              <p14:cNvContentPartPr/>
              <p14:nvPr/>
            </p14:nvContentPartPr>
            <p14:xfrm>
              <a:off x="977503" y="406971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939CBCD-277C-F63E-5609-0BC9268E31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503" y="397971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0CCBAFE-A08A-1F4D-08B0-4F1980F85DDA}"/>
              </a:ext>
            </a:extLst>
          </p:cNvPr>
          <p:cNvCxnSpPr>
            <a:cxnSpLocks/>
            <a:stCxn id="29" idx="5"/>
            <a:endCxn id="25" idx="0"/>
          </p:cNvCxnSpPr>
          <p:nvPr/>
        </p:nvCxnSpPr>
        <p:spPr>
          <a:xfrm>
            <a:off x="6709341" y="2651326"/>
            <a:ext cx="1094831" cy="116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2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73ECB-9A12-D2ED-FC51-B2FEAE48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Motor control (</a:t>
            </a:r>
            <a:r>
              <a:rPr lang="en-US" sz="5800" err="1"/>
              <a:t>PWM+pid</a:t>
            </a:r>
            <a:r>
              <a:rPr lang="en-US" sz="5800"/>
              <a:t>)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89F3A4D-F4CF-F5D3-FDD2-3ABA637E6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1842" y="233665"/>
            <a:ext cx="5727132" cy="6366241"/>
          </a:xfrm>
        </p:spPr>
      </p:pic>
    </p:spTree>
    <p:extLst>
      <p:ext uri="{BB962C8B-B14F-4D97-AF65-F5344CB8AC3E}">
        <p14:creationId xmlns:p14="http://schemas.microsoft.com/office/powerpoint/2010/main" val="104917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45A1F-A277-AC0F-CCB4-06A32721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/>
              <a:t>What is PID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4AD40"/>
          </a:solidFill>
          <a:ln w="38100" cap="rnd">
            <a:solidFill>
              <a:srgbClr val="F4AD4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48DC-4E54-F826-6DE5-9C96B649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500">
                <a:ea typeface="+mn-lt"/>
                <a:cs typeface="+mn-lt"/>
              </a:rPr>
              <a:t>A Feedback control system</a:t>
            </a:r>
            <a:endParaRPr lang="en-US" sz="1500"/>
          </a:p>
          <a:p>
            <a:pPr>
              <a:lnSpc>
                <a:spcPct val="100000"/>
              </a:lnSpc>
              <a:buNone/>
            </a:pPr>
            <a:r>
              <a:rPr lang="en-US" sz="1500">
                <a:ea typeface="+mn-lt"/>
                <a:cs typeface="+mn-lt"/>
              </a:rPr>
              <a:t>P: Proportion to existing error (i.e., RPM difference between 2 wheels)</a:t>
            </a:r>
            <a:endParaRPr lang="en-US" sz="1500"/>
          </a:p>
          <a:p>
            <a:pPr>
              <a:lnSpc>
                <a:spcPct val="100000"/>
              </a:lnSpc>
              <a:buNone/>
            </a:pPr>
            <a:r>
              <a:rPr lang="en-US" sz="1500">
                <a:ea typeface="+mn-lt"/>
                <a:cs typeface="+mn-lt"/>
              </a:rPr>
              <a:t>I: Integral, proportional to magnitude of error and the duration of error to create a correction factor</a:t>
            </a:r>
            <a:endParaRPr lang="en-US" sz="1500"/>
          </a:p>
          <a:p>
            <a:pPr>
              <a:lnSpc>
                <a:spcPct val="100000"/>
              </a:lnSpc>
              <a:buNone/>
            </a:pPr>
            <a:r>
              <a:rPr lang="en-US" sz="1500">
                <a:ea typeface="+mn-lt"/>
                <a:cs typeface="+mn-lt"/>
              </a:rPr>
              <a:t>D: Derivative, rate-of-change, works in tangent with </a:t>
            </a:r>
            <a:r>
              <a:rPr lang="en-US" sz="1500" i="1">
                <a:ea typeface="+mn-lt"/>
                <a:cs typeface="+mn-lt"/>
              </a:rPr>
              <a:t>I</a:t>
            </a:r>
            <a:r>
              <a:rPr lang="en-US" sz="1500">
                <a:ea typeface="+mn-lt"/>
                <a:cs typeface="+mn-lt"/>
              </a:rPr>
              <a:t> to reduce the correction factor when </a:t>
            </a:r>
            <a:r>
              <a:rPr lang="en-US" sz="1500" i="1">
                <a:ea typeface="+mn-lt"/>
                <a:cs typeface="+mn-lt"/>
              </a:rPr>
              <a:t>P </a:t>
            </a:r>
            <a:r>
              <a:rPr lang="en-US" sz="1500">
                <a:ea typeface="+mn-lt"/>
                <a:cs typeface="+mn-lt"/>
              </a:rPr>
              <a:t>is nearing 0</a:t>
            </a: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r>
              <a:rPr lang="en-US" sz="1500"/>
              <a:t>With the above, we can calculate create an algorithm that will gradually set the wheels to move at the same speed</a:t>
            </a:r>
            <a:br>
              <a:rPr lang="en-US" sz="1500"/>
            </a:br>
            <a:endParaRPr lang="en-US" sz="1500"/>
          </a:p>
        </p:txBody>
      </p:sp>
      <p:pic>
        <p:nvPicPr>
          <p:cNvPr id="13" name="Picture 4" descr="Speedometer">
            <a:extLst>
              <a:ext uri="{FF2B5EF4-FFF2-40B4-BE49-F238E27FC236}">
                <a16:creationId xmlns:a16="http://schemas.microsoft.com/office/drawing/2014/main" id="{0A4B1345-D2D5-F1BB-22BA-ECE2EE3A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7" r="1765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648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DAB5A-6E30-9C19-BE3A-C798135B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/>
              <a:t>Functions of PID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25592"/>
          </a:solidFill>
          <a:ln w="38100" cap="rnd">
            <a:solidFill>
              <a:srgbClr val="52559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0E053-719F-B380-EBDF-BD1D58344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Functions: </a:t>
            </a:r>
            <a:r>
              <a:rPr lang="en-US" err="1">
                <a:ea typeface="+mn-lt"/>
                <a:cs typeface="+mn-lt"/>
              </a:rPr>
              <a:t>calculateRotations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left_rotation</a:t>
            </a:r>
            <a:r>
              <a:rPr lang="en-US">
                <a:ea typeface="+mn-lt"/>
                <a:cs typeface="+mn-lt"/>
              </a:rPr>
              <a:t>: int, </a:t>
            </a:r>
            <a:r>
              <a:rPr lang="en-US" err="1">
                <a:ea typeface="+mn-lt"/>
                <a:cs typeface="+mn-lt"/>
              </a:rPr>
              <a:t>right_rotation</a:t>
            </a:r>
            <a:r>
              <a:rPr lang="en-US">
                <a:ea typeface="+mn-lt"/>
                <a:cs typeface="+mn-lt"/>
              </a:rPr>
              <a:t>: int){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return (</a:t>
            </a:r>
            <a:r>
              <a:rPr lang="en-US" err="1">
                <a:ea typeface="+mn-lt"/>
                <a:cs typeface="+mn-lt"/>
              </a:rPr>
              <a:t>pwm_a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pwm_b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       }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CA4F04F-8D68-DEE5-2EFB-7A0C4617E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7" r="3830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563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11CC8-56BE-7982-E0F4-D4518AB3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Infrared (encoder+barcode)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E9900"/>
          </a:solidFill>
          <a:ln w="38100" cap="rnd">
            <a:solidFill>
              <a:srgbClr val="FE99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D1D03CDB-8758-106F-0B21-9EAC0456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608" y="-3933"/>
            <a:ext cx="4827916" cy="68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11CC8-56BE-7982-E0F4-D4518AB3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5100"/>
              <a:t>What is an Infrared [</a:t>
            </a:r>
            <a:r>
              <a:rPr lang="en-US" sz="5100" err="1">
                <a:solidFill>
                  <a:srgbClr val="00B050"/>
                </a:solidFill>
              </a:rPr>
              <a:t>encoder</a:t>
            </a:r>
            <a:r>
              <a:rPr lang="en-US" sz="5100" err="1"/>
              <a:t>+</a:t>
            </a:r>
            <a:r>
              <a:rPr lang="en-US" sz="5100" err="1">
                <a:solidFill>
                  <a:srgbClr val="FF0000"/>
                </a:solidFill>
              </a:rPr>
              <a:t>barcode</a:t>
            </a:r>
            <a:r>
              <a:rPr lang="en-US" sz="5100"/>
              <a:t>]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6534-3F27-86F1-9FE3-78394911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00B050"/>
                </a:solidFill>
                <a:ea typeface="+mn-lt"/>
                <a:cs typeface="+mn-lt"/>
              </a:rPr>
              <a:t>This device </a:t>
            </a:r>
            <a:r>
              <a:rPr lang="en-US" b="1">
                <a:ea typeface="+mn-lt"/>
                <a:cs typeface="+mn-lt"/>
              </a:rPr>
              <a:t>is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b="1">
                <a:ea typeface="+mn-lt"/>
                <a:cs typeface="+mn-lt"/>
              </a:rPr>
              <a:t>used to encode and modulate remote controller codes for infrared transmission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A 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barcode scanner</a:t>
            </a:r>
            <a:r>
              <a:rPr lang="en-US" b="1">
                <a:ea typeface="+mn-lt"/>
                <a:cs typeface="+mn-lt"/>
              </a:rPr>
              <a:t>, or barcode reader, is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b="1">
                <a:ea typeface="+mn-lt"/>
                <a:cs typeface="+mn-lt"/>
              </a:rPr>
              <a:t>a device with lights, lenses, and a sensor that decodes and captures the information contained in barcodes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7982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3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SketchyVTI</vt:lpstr>
      <vt:lpstr>CSC2003 Embedded Systems</vt:lpstr>
      <vt:lpstr>Overview of system</vt:lpstr>
      <vt:lpstr>Call Graph</vt:lpstr>
      <vt:lpstr>PowerPoint Presentation</vt:lpstr>
      <vt:lpstr>Motor control (PWM+pid)</vt:lpstr>
      <vt:lpstr>What is PID</vt:lpstr>
      <vt:lpstr>Functions of PID</vt:lpstr>
      <vt:lpstr>Infrared (encoder+barcode)</vt:lpstr>
      <vt:lpstr>What is an Infrared [encoder+barcode]</vt:lpstr>
      <vt:lpstr>Functions of [encoder+barcode]</vt:lpstr>
      <vt:lpstr>Ultrasonic+accelerometer (Driver's explanation)</vt:lpstr>
      <vt:lpstr>Ultrasonic+accelerometer (Communication plan)</vt:lpstr>
      <vt:lpstr>Ultrasonic+accelerometer (Flow Chart)</vt:lpstr>
      <vt:lpstr>Communications (FEATURES)</vt:lpstr>
      <vt:lpstr>MSP432 M5Stick UART (FLOWCHART)</vt:lpstr>
      <vt:lpstr>Pico M5Stick UART(FLOWCHART)</vt:lpstr>
      <vt:lpstr>Pico HC05 UART (FLOWCHART)</vt:lpstr>
      <vt:lpstr>Pico i2c(FLOWCHART)</vt:lpstr>
      <vt:lpstr>Communications (Call Graph)</vt:lpstr>
      <vt:lpstr>Communications (Data-flow)</vt:lpstr>
      <vt:lpstr>Communications (Flowchart)</vt:lpstr>
      <vt:lpstr>Mapping &amp; navigation (Features)</vt:lpstr>
      <vt:lpstr>Mapping &amp; navigation (CALL GRAPH)</vt:lpstr>
      <vt:lpstr>Mapping &amp; navigation (FLOWCHART)</vt:lpstr>
      <vt:lpstr>Mapping &amp; navigation (FLOWCHART)</vt:lpstr>
      <vt:lpstr>Mapping &amp; navigation (FLOWCHART)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2022-09-27T10:56:09Z</dcterms:created>
  <dcterms:modified xsi:type="dcterms:W3CDTF">2022-11-29T15:49:57Z</dcterms:modified>
</cp:coreProperties>
</file>